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81" r:id="rId2"/>
    <p:sldId id="338" r:id="rId3"/>
    <p:sldId id="390" r:id="rId4"/>
    <p:sldId id="389" r:id="rId5"/>
    <p:sldId id="492" r:id="rId6"/>
    <p:sldId id="480" r:id="rId7"/>
    <p:sldId id="479" r:id="rId8"/>
    <p:sldId id="441" r:id="rId9"/>
    <p:sldId id="442" r:id="rId10"/>
    <p:sldId id="443" r:id="rId11"/>
    <p:sldId id="444" r:id="rId12"/>
    <p:sldId id="445" r:id="rId13"/>
    <p:sldId id="446" r:id="rId14"/>
    <p:sldId id="493" r:id="rId15"/>
    <p:sldId id="447" r:id="rId16"/>
    <p:sldId id="481" r:id="rId17"/>
    <p:sldId id="448" r:id="rId18"/>
    <p:sldId id="449" r:id="rId19"/>
    <p:sldId id="482" r:id="rId20"/>
    <p:sldId id="450" r:id="rId21"/>
    <p:sldId id="451" r:id="rId22"/>
    <p:sldId id="495" r:id="rId23"/>
    <p:sldId id="452" r:id="rId24"/>
    <p:sldId id="453" r:id="rId25"/>
    <p:sldId id="454" r:id="rId26"/>
    <p:sldId id="455" r:id="rId27"/>
    <p:sldId id="456" r:id="rId28"/>
    <p:sldId id="499" r:id="rId29"/>
    <p:sldId id="457" r:id="rId30"/>
    <p:sldId id="458" r:id="rId31"/>
    <p:sldId id="459" r:id="rId32"/>
    <p:sldId id="460" r:id="rId33"/>
    <p:sldId id="500" r:id="rId34"/>
    <p:sldId id="461" r:id="rId35"/>
    <p:sldId id="501" r:id="rId36"/>
    <p:sldId id="462" r:id="rId37"/>
    <p:sldId id="463" r:id="rId38"/>
    <p:sldId id="464" r:id="rId39"/>
    <p:sldId id="465" r:id="rId40"/>
    <p:sldId id="466" r:id="rId41"/>
    <p:sldId id="467" r:id="rId42"/>
    <p:sldId id="468" r:id="rId43"/>
    <p:sldId id="469" r:id="rId44"/>
    <p:sldId id="470" r:id="rId45"/>
    <p:sldId id="484" r:id="rId46"/>
    <p:sldId id="471" r:id="rId47"/>
    <p:sldId id="485" r:id="rId48"/>
    <p:sldId id="472" r:id="rId49"/>
    <p:sldId id="487" r:id="rId50"/>
    <p:sldId id="488" r:id="rId51"/>
    <p:sldId id="434" r:id="rId52"/>
    <p:sldId id="433" r:id="rId53"/>
    <p:sldId id="436" r:id="rId54"/>
    <p:sldId id="437" r:id="rId55"/>
    <p:sldId id="431" r:id="rId56"/>
    <p:sldId id="432" r:id="rId57"/>
    <p:sldId id="429" r:id="rId58"/>
    <p:sldId id="430" r:id="rId59"/>
    <p:sldId id="428" r:id="rId60"/>
    <p:sldId id="427" r:id="rId61"/>
    <p:sldId id="426" r:id="rId62"/>
    <p:sldId id="425" r:id="rId63"/>
    <p:sldId id="424" r:id="rId64"/>
    <p:sldId id="423" r:id="rId65"/>
    <p:sldId id="422" r:id="rId66"/>
    <p:sldId id="419" r:id="rId67"/>
    <p:sldId id="420" r:id="rId68"/>
    <p:sldId id="421" r:id="rId69"/>
    <p:sldId id="417" r:id="rId70"/>
    <p:sldId id="415" r:id="rId71"/>
    <p:sldId id="414" r:id="rId72"/>
    <p:sldId id="410" r:id="rId73"/>
    <p:sldId id="411" r:id="rId74"/>
    <p:sldId id="406" r:id="rId75"/>
    <p:sldId id="408" r:id="rId76"/>
    <p:sldId id="405" r:id="rId77"/>
    <p:sldId id="502" r:id="rId78"/>
    <p:sldId id="503" r:id="rId79"/>
    <p:sldId id="404" r:id="rId80"/>
    <p:sldId id="504" r:id="rId81"/>
    <p:sldId id="402" r:id="rId82"/>
    <p:sldId id="403" r:id="rId83"/>
    <p:sldId id="401" r:id="rId84"/>
    <p:sldId id="505" r:id="rId85"/>
    <p:sldId id="400" r:id="rId86"/>
    <p:sldId id="399" r:id="rId87"/>
    <p:sldId id="398" r:id="rId88"/>
    <p:sldId id="397" r:id="rId89"/>
    <p:sldId id="494" r:id="rId90"/>
    <p:sldId id="396" r:id="rId91"/>
    <p:sldId id="394" r:id="rId92"/>
    <p:sldId id="395" r:id="rId93"/>
    <p:sldId id="393" r:id="rId94"/>
    <p:sldId id="392" r:id="rId95"/>
    <p:sldId id="497" r:id="rId96"/>
    <p:sldId id="496" r:id="rId97"/>
    <p:sldId id="498" r:id="rId98"/>
    <p:sldId id="340" r:id="rId99"/>
    <p:sldId id="391" r:id="rId100"/>
    <p:sldId id="491" r:id="rId101"/>
  </p:sldIdLst>
  <p:sldSz cx="9144000" cy="6858000" type="screen4x3"/>
  <p:notesSz cx="6864350" cy="99964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355A"/>
    <a:srgbClr val="583A5E"/>
    <a:srgbClr val="543358"/>
    <a:srgbClr val="C6B114"/>
    <a:srgbClr val="BDBD13"/>
    <a:srgbClr val="B4121B"/>
    <a:srgbClr val="5B3E62"/>
    <a:srgbClr val="0096D6"/>
    <a:srgbClr val="F0EDED"/>
    <a:srgbClr val="5636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D8172B-BFF9-44AF-BAE2-7448F3D2827C}" v="1" dt="2022-12-06T08:38:51.3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9120" autoAdjust="0"/>
  </p:normalViewPr>
  <p:slideViewPr>
    <p:cSldViewPr>
      <p:cViewPr varScale="1">
        <p:scale>
          <a:sx n="94" d="100"/>
          <a:sy n="94" d="100"/>
        </p:scale>
        <p:origin x="91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microsoft.com/office/2016/11/relationships/changesInfo" Target="changesInfos/changesInfo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108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동한" userId="7aa6f415-2aa3-40f6-bd17-4ef77b1f6076" providerId="ADAL" clId="{53D8172B-BFF9-44AF-BAE2-7448F3D2827C}"/>
    <pc:docChg chg="undo custSel addSld delSld modSld sldOrd">
      <pc:chgData name="이동한" userId="7aa6f415-2aa3-40f6-bd17-4ef77b1f6076" providerId="ADAL" clId="{53D8172B-BFF9-44AF-BAE2-7448F3D2827C}" dt="2022-12-09T08:06:55.405" v="2902" actId="20577"/>
      <pc:docMkLst>
        <pc:docMk/>
      </pc:docMkLst>
      <pc:sldChg chg="modSp mod">
        <pc:chgData name="이동한" userId="7aa6f415-2aa3-40f6-bd17-4ef77b1f6076" providerId="ADAL" clId="{53D8172B-BFF9-44AF-BAE2-7448F3D2827C}" dt="2022-12-09T08:06:55.405" v="2902" actId="20577"/>
        <pc:sldMkLst>
          <pc:docMk/>
          <pc:sldMk cId="1776414684" sldId="389"/>
        </pc:sldMkLst>
        <pc:graphicFrameChg chg="mod modGraphic">
          <ac:chgData name="이동한" userId="7aa6f415-2aa3-40f6-bd17-4ef77b1f6076" providerId="ADAL" clId="{53D8172B-BFF9-44AF-BAE2-7448F3D2827C}" dt="2022-12-09T08:06:55.405" v="2902" actId="20577"/>
          <ac:graphicFrameMkLst>
            <pc:docMk/>
            <pc:sldMk cId="1776414684" sldId="389"/>
            <ac:graphicFrameMk id="3" creationId="{F8EFBE12-F89C-49E2-A79F-84FFB000ED24}"/>
          </ac:graphicFrameMkLst>
        </pc:graphicFrameChg>
      </pc:sldChg>
      <pc:sldChg chg="addSp delSp modSp mod">
        <pc:chgData name="이동한" userId="7aa6f415-2aa3-40f6-bd17-4ef77b1f6076" providerId="ADAL" clId="{53D8172B-BFF9-44AF-BAE2-7448F3D2827C}" dt="2022-12-09T07:59:18.378" v="2778" actId="1076"/>
        <pc:sldMkLst>
          <pc:docMk/>
          <pc:sldMk cId="1228413230" sldId="400"/>
        </pc:sldMkLst>
        <pc:graphicFrameChg chg="modGraphic">
          <ac:chgData name="이동한" userId="7aa6f415-2aa3-40f6-bd17-4ef77b1f6076" providerId="ADAL" clId="{53D8172B-BFF9-44AF-BAE2-7448F3D2827C}" dt="2022-12-09T07:58:56.482" v="2774" actId="20577"/>
          <ac:graphicFrameMkLst>
            <pc:docMk/>
            <pc:sldMk cId="1228413230" sldId="400"/>
            <ac:graphicFrameMk id="5" creationId="{008DE8DD-6493-459D-A556-57AE114FC037}"/>
          </ac:graphicFrameMkLst>
        </pc:graphicFrameChg>
        <pc:picChg chg="add del mod">
          <ac:chgData name="이동한" userId="7aa6f415-2aa3-40f6-bd17-4ef77b1f6076" providerId="ADAL" clId="{53D8172B-BFF9-44AF-BAE2-7448F3D2827C}" dt="2022-12-09T07:58:57.349" v="2775" actId="478"/>
          <ac:picMkLst>
            <pc:docMk/>
            <pc:sldMk cId="1228413230" sldId="400"/>
            <ac:picMk id="3" creationId="{893DCC68-B007-373B-80DD-1A74C1FF3E96}"/>
          </ac:picMkLst>
        </pc:picChg>
        <pc:picChg chg="add mod">
          <ac:chgData name="이동한" userId="7aa6f415-2aa3-40f6-bd17-4ef77b1f6076" providerId="ADAL" clId="{53D8172B-BFF9-44AF-BAE2-7448F3D2827C}" dt="2022-12-09T07:59:18.378" v="2778" actId="1076"/>
          <ac:picMkLst>
            <pc:docMk/>
            <pc:sldMk cId="1228413230" sldId="400"/>
            <ac:picMk id="8" creationId="{8014B1AA-9D64-27BB-3B23-7F1BC944C79A}"/>
          </ac:picMkLst>
        </pc:picChg>
      </pc:sldChg>
      <pc:sldChg chg="addSp modSp mod">
        <pc:chgData name="이동한" userId="7aa6f415-2aa3-40f6-bd17-4ef77b1f6076" providerId="ADAL" clId="{53D8172B-BFF9-44AF-BAE2-7448F3D2827C}" dt="2022-12-09T07:49:21.802" v="2401" actId="1076"/>
        <pc:sldMkLst>
          <pc:docMk/>
          <pc:sldMk cId="669955799" sldId="401"/>
        </pc:sldMkLst>
        <pc:graphicFrameChg chg="modGraphic">
          <ac:chgData name="이동한" userId="7aa6f415-2aa3-40f6-bd17-4ef77b1f6076" providerId="ADAL" clId="{53D8172B-BFF9-44AF-BAE2-7448F3D2827C}" dt="2022-12-09T07:49:02.228" v="2398" actId="20577"/>
          <ac:graphicFrameMkLst>
            <pc:docMk/>
            <pc:sldMk cId="669955799" sldId="401"/>
            <ac:graphicFrameMk id="5" creationId="{008DE8DD-6493-459D-A556-57AE114FC037}"/>
          </ac:graphicFrameMkLst>
        </pc:graphicFrameChg>
        <pc:picChg chg="add mod">
          <ac:chgData name="이동한" userId="7aa6f415-2aa3-40f6-bd17-4ef77b1f6076" providerId="ADAL" clId="{53D8172B-BFF9-44AF-BAE2-7448F3D2827C}" dt="2022-12-09T07:49:21.802" v="2401" actId="1076"/>
          <ac:picMkLst>
            <pc:docMk/>
            <pc:sldMk cId="669955799" sldId="401"/>
            <ac:picMk id="3" creationId="{922EE88D-0C3D-CFAA-A3B4-F46A75A63344}"/>
          </ac:picMkLst>
        </pc:picChg>
      </pc:sldChg>
      <pc:sldChg chg="addSp modSp mod">
        <pc:chgData name="이동한" userId="7aa6f415-2aa3-40f6-bd17-4ef77b1f6076" providerId="ADAL" clId="{53D8172B-BFF9-44AF-BAE2-7448F3D2827C}" dt="2022-12-09T07:44:40.423" v="1634" actId="1076"/>
        <pc:sldMkLst>
          <pc:docMk/>
          <pc:sldMk cId="3415206751" sldId="402"/>
        </pc:sldMkLst>
        <pc:graphicFrameChg chg="modGraphic">
          <ac:chgData name="이동한" userId="7aa6f415-2aa3-40f6-bd17-4ef77b1f6076" providerId="ADAL" clId="{53D8172B-BFF9-44AF-BAE2-7448F3D2827C}" dt="2022-12-09T07:43:35.909" v="1624" actId="5793"/>
          <ac:graphicFrameMkLst>
            <pc:docMk/>
            <pc:sldMk cId="3415206751" sldId="402"/>
            <ac:graphicFrameMk id="5" creationId="{008DE8DD-6493-459D-A556-57AE114FC037}"/>
          </ac:graphicFrameMkLst>
        </pc:graphicFrameChg>
        <pc:picChg chg="add mod">
          <ac:chgData name="이동한" userId="7aa6f415-2aa3-40f6-bd17-4ef77b1f6076" providerId="ADAL" clId="{53D8172B-BFF9-44AF-BAE2-7448F3D2827C}" dt="2022-12-09T07:44:40.423" v="1634" actId="1076"/>
          <ac:picMkLst>
            <pc:docMk/>
            <pc:sldMk cId="3415206751" sldId="402"/>
            <ac:picMk id="3" creationId="{60348725-6927-1D9E-3613-76618ADB35FA}"/>
          </ac:picMkLst>
        </pc:picChg>
      </pc:sldChg>
      <pc:sldChg chg="addSp modSp mod">
        <pc:chgData name="이동한" userId="7aa6f415-2aa3-40f6-bd17-4ef77b1f6076" providerId="ADAL" clId="{53D8172B-BFF9-44AF-BAE2-7448F3D2827C}" dt="2022-12-09T07:45:26.432" v="1728" actId="1076"/>
        <pc:sldMkLst>
          <pc:docMk/>
          <pc:sldMk cId="62200691" sldId="403"/>
        </pc:sldMkLst>
        <pc:graphicFrameChg chg="modGraphic">
          <ac:chgData name="이동한" userId="7aa6f415-2aa3-40f6-bd17-4ef77b1f6076" providerId="ADAL" clId="{53D8172B-BFF9-44AF-BAE2-7448F3D2827C}" dt="2022-12-09T07:45:25.349" v="1727" actId="20577"/>
          <ac:graphicFrameMkLst>
            <pc:docMk/>
            <pc:sldMk cId="62200691" sldId="403"/>
            <ac:graphicFrameMk id="5" creationId="{008DE8DD-6493-459D-A556-57AE114FC037}"/>
          </ac:graphicFrameMkLst>
        </pc:graphicFrameChg>
        <pc:picChg chg="add mod">
          <ac:chgData name="이동한" userId="7aa6f415-2aa3-40f6-bd17-4ef77b1f6076" providerId="ADAL" clId="{53D8172B-BFF9-44AF-BAE2-7448F3D2827C}" dt="2022-12-09T07:45:26.432" v="1728" actId="1076"/>
          <ac:picMkLst>
            <pc:docMk/>
            <pc:sldMk cId="62200691" sldId="403"/>
            <ac:picMk id="3" creationId="{C90D0A12-BD36-5B82-6D50-02AFD6F35A9B}"/>
          </ac:picMkLst>
        </pc:picChg>
      </pc:sldChg>
      <pc:sldChg chg="addSp delSp modSp mod">
        <pc:chgData name="이동한" userId="7aa6f415-2aa3-40f6-bd17-4ef77b1f6076" providerId="ADAL" clId="{53D8172B-BFF9-44AF-BAE2-7448F3D2827C}" dt="2022-12-09T06:22:08.761" v="1307" actId="1076"/>
        <pc:sldMkLst>
          <pc:docMk/>
          <pc:sldMk cId="3305899903" sldId="404"/>
        </pc:sldMkLst>
        <pc:graphicFrameChg chg="mod modGraphic">
          <ac:chgData name="이동한" userId="7aa6f415-2aa3-40f6-bd17-4ef77b1f6076" providerId="ADAL" clId="{53D8172B-BFF9-44AF-BAE2-7448F3D2827C}" dt="2022-12-09T06:21:49.153" v="1304" actId="5793"/>
          <ac:graphicFrameMkLst>
            <pc:docMk/>
            <pc:sldMk cId="3305899903" sldId="404"/>
            <ac:graphicFrameMk id="5" creationId="{008DE8DD-6493-459D-A556-57AE114FC037}"/>
          </ac:graphicFrameMkLst>
        </pc:graphicFrameChg>
        <pc:picChg chg="add del mod">
          <ac:chgData name="이동한" userId="7aa6f415-2aa3-40f6-bd17-4ef77b1f6076" providerId="ADAL" clId="{53D8172B-BFF9-44AF-BAE2-7448F3D2827C}" dt="2022-12-09T02:44:30.220" v="911" actId="21"/>
          <ac:picMkLst>
            <pc:docMk/>
            <pc:sldMk cId="3305899903" sldId="404"/>
            <ac:picMk id="3" creationId="{4DA4972E-B44A-BE6E-8084-E986A7A10B71}"/>
          </ac:picMkLst>
        </pc:picChg>
        <pc:picChg chg="add mod">
          <ac:chgData name="이동한" userId="7aa6f415-2aa3-40f6-bd17-4ef77b1f6076" providerId="ADAL" clId="{53D8172B-BFF9-44AF-BAE2-7448F3D2827C}" dt="2022-12-09T06:22:08.761" v="1307" actId="1076"/>
          <ac:picMkLst>
            <pc:docMk/>
            <pc:sldMk cId="3305899903" sldId="404"/>
            <ac:picMk id="8" creationId="{9C7BE1F6-B757-DCE9-3FC6-57E244B3F7A6}"/>
          </ac:picMkLst>
        </pc:picChg>
      </pc:sldChg>
      <pc:sldChg chg="addSp modSp mod">
        <pc:chgData name="이동한" userId="7aa6f415-2aa3-40f6-bd17-4ef77b1f6076" providerId="ADAL" clId="{53D8172B-BFF9-44AF-BAE2-7448F3D2827C}" dt="2022-12-09T02:41:48.697" v="900" actId="20577"/>
        <pc:sldMkLst>
          <pc:docMk/>
          <pc:sldMk cId="4015113402" sldId="405"/>
        </pc:sldMkLst>
        <pc:graphicFrameChg chg="mod modGraphic">
          <ac:chgData name="이동한" userId="7aa6f415-2aa3-40f6-bd17-4ef77b1f6076" providerId="ADAL" clId="{53D8172B-BFF9-44AF-BAE2-7448F3D2827C}" dt="2022-12-09T02:41:48.697" v="900" actId="20577"/>
          <ac:graphicFrameMkLst>
            <pc:docMk/>
            <pc:sldMk cId="4015113402" sldId="405"/>
            <ac:graphicFrameMk id="5" creationId="{008DE8DD-6493-459D-A556-57AE114FC037}"/>
          </ac:graphicFrameMkLst>
        </pc:graphicFrameChg>
        <pc:picChg chg="add mod">
          <ac:chgData name="이동한" userId="7aa6f415-2aa3-40f6-bd17-4ef77b1f6076" providerId="ADAL" clId="{53D8172B-BFF9-44AF-BAE2-7448F3D2827C}" dt="2022-12-09T02:37:25.082" v="755" actId="1076"/>
          <ac:picMkLst>
            <pc:docMk/>
            <pc:sldMk cId="4015113402" sldId="405"/>
            <ac:picMk id="3" creationId="{148606BF-67C7-4A36-2FB4-038F5F21BAC6}"/>
          </ac:picMkLst>
        </pc:picChg>
      </pc:sldChg>
      <pc:sldChg chg="addSp modSp mod">
        <pc:chgData name="이동한" userId="7aa6f415-2aa3-40f6-bd17-4ef77b1f6076" providerId="ADAL" clId="{53D8172B-BFF9-44AF-BAE2-7448F3D2827C}" dt="2022-12-08T02:40:23.983" v="312" actId="1076"/>
        <pc:sldMkLst>
          <pc:docMk/>
          <pc:sldMk cId="2573516688" sldId="406"/>
        </pc:sldMkLst>
        <pc:graphicFrameChg chg="mod modGraphic">
          <ac:chgData name="이동한" userId="7aa6f415-2aa3-40f6-bd17-4ef77b1f6076" providerId="ADAL" clId="{53D8172B-BFF9-44AF-BAE2-7448F3D2827C}" dt="2022-12-08T02:40:22.796" v="311" actId="20577"/>
          <ac:graphicFrameMkLst>
            <pc:docMk/>
            <pc:sldMk cId="2573516688" sldId="406"/>
            <ac:graphicFrameMk id="5" creationId="{008DE8DD-6493-459D-A556-57AE114FC037}"/>
          </ac:graphicFrameMkLst>
        </pc:graphicFrameChg>
        <pc:picChg chg="add mod">
          <ac:chgData name="이동한" userId="7aa6f415-2aa3-40f6-bd17-4ef77b1f6076" providerId="ADAL" clId="{53D8172B-BFF9-44AF-BAE2-7448F3D2827C}" dt="2022-12-08T02:40:23.983" v="312" actId="1076"/>
          <ac:picMkLst>
            <pc:docMk/>
            <pc:sldMk cId="2573516688" sldId="406"/>
            <ac:picMk id="3" creationId="{ABCC445B-0FD4-BECC-5316-027752ABEA43}"/>
          </ac:picMkLst>
        </pc:picChg>
      </pc:sldChg>
      <pc:sldChg chg="del">
        <pc:chgData name="이동한" userId="7aa6f415-2aa3-40f6-bd17-4ef77b1f6076" providerId="ADAL" clId="{53D8172B-BFF9-44AF-BAE2-7448F3D2827C}" dt="2022-12-08T02:43:04.829" v="313" actId="2696"/>
        <pc:sldMkLst>
          <pc:docMk/>
          <pc:sldMk cId="502969683" sldId="407"/>
        </pc:sldMkLst>
      </pc:sldChg>
      <pc:sldChg chg="addSp modSp mod">
        <pc:chgData name="이동한" userId="7aa6f415-2aa3-40f6-bd17-4ef77b1f6076" providerId="ADAL" clId="{53D8172B-BFF9-44AF-BAE2-7448F3D2827C}" dt="2022-12-09T01:26:21.578" v="530" actId="1076"/>
        <pc:sldMkLst>
          <pc:docMk/>
          <pc:sldMk cId="3596058746" sldId="408"/>
        </pc:sldMkLst>
        <pc:graphicFrameChg chg="mod modGraphic">
          <ac:chgData name="이동한" userId="7aa6f415-2aa3-40f6-bd17-4ef77b1f6076" providerId="ADAL" clId="{53D8172B-BFF9-44AF-BAE2-7448F3D2827C}" dt="2022-12-09T01:26:18.940" v="529" actId="20577"/>
          <ac:graphicFrameMkLst>
            <pc:docMk/>
            <pc:sldMk cId="3596058746" sldId="408"/>
            <ac:graphicFrameMk id="5" creationId="{008DE8DD-6493-459D-A556-57AE114FC037}"/>
          </ac:graphicFrameMkLst>
        </pc:graphicFrameChg>
        <pc:picChg chg="add mod">
          <ac:chgData name="이동한" userId="7aa6f415-2aa3-40f6-bd17-4ef77b1f6076" providerId="ADAL" clId="{53D8172B-BFF9-44AF-BAE2-7448F3D2827C}" dt="2022-12-09T01:26:21.578" v="530" actId="1076"/>
          <ac:picMkLst>
            <pc:docMk/>
            <pc:sldMk cId="3596058746" sldId="408"/>
            <ac:picMk id="3" creationId="{5BA79F84-E1BC-926D-40A4-044E314911FE}"/>
          </ac:picMkLst>
        </pc:picChg>
      </pc:sldChg>
      <pc:sldChg chg="del">
        <pc:chgData name="이동한" userId="7aa6f415-2aa3-40f6-bd17-4ef77b1f6076" providerId="ADAL" clId="{53D8172B-BFF9-44AF-BAE2-7448F3D2827C}" dt="2022-12-09T01:29:57.249" v="531" actId="2696"/>
        <pc:sldMkLst>
          <pc:docMk/>
          <pc:sldMk cId="2603191355" sldId="409"/>
        </pc:sldMkLst>
      </pc:sldChg>
      <pc:sldChg chg="addSp delSp modSp add mod">
        <pc:chgData name="이동한" userId="7aa6f415-2aa3-40f6-bd17-4ef77b1f6076" providerId="ADAL" clId="{53D8172B-BFF9-44AF-BAE2-7448F3D2827C}" dt="2022-12-09T02:44:43.482" v="913"/>
        <pc:sldMkLst>
          <pc:docMk/>
          <pc:sldMk cId="4054770605" sldId="502"/>
        </pc:sldMkLst>
        <pc:graphicFrameChg chg="mod">
          <ac:chgData name="이동한" userId="7aa6f415-2aa3-40f6-bd17-4ef77b1f6076" providerId="ADAL" clId="{53D8172B-BFF9-44AF-BAE2-7448F3D2827C}" dt="2022-12-09T02:44:43.482" v="913"/>
          <ac:graphicFrameMkLst>
            <pc:docMk/>
            <pc:sldMk cId="4054770605" sldId="502"/>
            <ac:graphicFrameMk id="5" creationId="{008DE8DD-6493-459D-A556-57AE114FC037}"/>
          </ac:graphicFrameMkLst>
        </pc:graphicFrameChg>
        <pc:picChg chg="add mod">
          <ac:chgData name="이동한" userId="7aa6f415-2aa3-40f6-bd17-4ef77b1f6076" providerId="ADAL" clId="{53D8172B-BFF9-44AF-BAE2-7448F3D2827C}" dt="2022-12-09T02:44:32.289" v="912"/>
          <ac:picMkLst>
            <pc:docMk/>
            <pc:sldMk cId="4054770605" sldId="502"/>
            <ac:picMk id="2" creationId="{50A406B0-D15F-11CB-DF24-8BA374D0207E}"/>
          </ac:picMkLst>
        </pc:picChg>
        <pc:picChg chg="del">
          <ac:chgData name="이동한" userId="7aa6f415-2aa3-40f6-bd17-4ef77b1f6076" providerId="ADAL" clId="{53D8172B-BFF9-44AF-BAE2-7448F3D2827C}" dt="2022-12-09T02:44:27.907" v="910" actId="478"/>
          <ac:picMkLst>
            <pc:docMk/>
            <pc:sldMk cId="4054770605" sldId="502"/>
            <ac:picMk id="3" creationId="{148606BF-67C7-4A36-2FB4-038F5F21BAC6}"/>
          </ac:picMkLst>
        </pc:picChg>
      </pc:sldChg>
      <pc:sldChg chg="addSp modSp add mod ord">
        <pc:chgData name="이동한" userId="7aa6f415-2aa3-40f6-bd17-4ef77b1f6076" providerId="ADAL" clId="{53D8172B-BFF9-44AF-BAE2-7448F3D2827C}" dt="2022-12-09T06:21:43.795" v="1302"/>
        <pc:sldMkLst>
          <pc:docMk/>
          <pc:sldMk cId="3164770401" sldId="503"/>
        </pc:sldMkLst>
        <pc:graphicFrameChg chg="modGraphic">
          <ac:chgData name="이동한" userId="7aa6f415-2aa3-40f6-bd17-4ef77b1f6076" providerId="ADAL" clId="{53D8172B-BFF9-44AF-BAE2-7448F3D2827C}" dt="2022-12-09T06:21:17.617" v="1297" actId="20577"/>
          <ac:graphicFrameMkLst>
            <pc:docMk/>
            <pc:sldMk cId="3164770401" sldId="503"/>
            <ac:graphicFrameMk id="5" creationId="{008DE8DD-6493-459D-A556-57AE114FC037}"/>
          </ac:graphicFrameMkLst>
        </pc:graphicFrameChg>
        <pc:picChg chg="add mod">
          <ac:chgData name="이동한" userId="7aa6f415-2aa3-40f6-bd17-4ef77b1f6076" providerId="ADAL" clId="{53D8172B-BFF9-44AF-BAE2-7448F3D2827C}" dt="2022-12-09T06:21:39.660" v="1300" actId="1076"/>
          <ac:picMkLst>
            <pc:docMk/>
            <pc:sldMk cId="3164770401" sldId="503"/>
            <ac:picMk id="3" creationId="{02218012-A791-19E9-A001-D4E5E18DD141}"/>
          </ac:picMkLst>
        </pc:picChg>
      </pc:sldChg>
      <pc:sldChg chg="addSp delSp modSp add mod">
        <pc:chgData name="이동한" userId="7aa6f415-2aa3-40f6-bd17-4ef77b1f6076" providerId="ADAL" clId="{53D8172B-BFF9-44AF-BAE2-7448F3D2827C}" dt="2022-12-09T06:22:34.093" v="1314" actId="1076"/>
        <pc:sldMkLst>
          <pc:docMk/>
          <pc:sldMk cId="36764599" sldId="504"/>
        </pc:sldMkLst>
        <pc:picChg chg="add mod">
          <ac:chgData name="이동한" userId="7aa6f415-2aa3-40f6-bd17-4ef77b1f6076" providerId="ADAL" clId="{53D8172B-BFF9-44AF-BAE2-7448F3D2827C}" dt="2022-12-09T06:22:34.093" v="1314" actId="1076"/>
          <ac:picMkLst>
            <pc:docMk/>
            <pc:sldMk cId="36764599" sldId="504"/>
            <ac:picMk id="3" creationId="{74121896-E2DE-E772-2904-654013A39D6C}"/>
          </ac:picMkLst>
        </pc:picChg>
        <pc:picChg chg="del">
          <ac:chgData name="이동한" userId="7aa6f415-2aa3-40f6-bd17-4ef77b1f6076" providerId="ADAL" clId="{53D8172B-BFF9-44AF-BAE2-7448F3D2827C}" dt="2022-12-09T06:22:15.053" v="1309" actId="478"/>
          <ac:picMkLst>
            <pc:docMk/>
            <pc:sldMk cId="36764599" sldId="504"/>
            <ac:picMk id="8" creationId="{9C7BE1F6-B757-DCE9-3FC6-57E244B3F7A6}"/>
          </ac:picMkLst>
        </pc:picChg>
      </pc:sldChg>
      <pc:sldChg chg="modSp add mod ord">
        <pc:chgData name="이동한" userId="7aa6f415-2aa3-40f6-bd17-4ef77b1f6076" providerId="ADAL" clId="{53D8172B-BFF9-44AF-BAE2-7448F3D2827C}" dt="2022-12-09T07:58:39.807" v="2753"/>
        <pc:sldMkLst>
          <pc:docMk/>
          <pc:sldMk cId="1291061262" sldId="505"/>
        </pc:sldMkLst>
        <pc:graphicFrameChg chg="modGraphic">
          <ac:chgData name="이동한" userId="7aa6f415-2aa3-40f6-bd17-4ef77b1f6076" providerId="ADAL" clId="{53D8172B-BFF9-44AF-BAE2-7448F3D2827C}" dt="2022-12-09T07:58:33.242" v="2751" actId="20577"/>
          <ac:graphicFrameMkLst>
            <pc:docMk/>
            <pc:sldMk cId="1291061262" sldId="505"/>
            <ac:graphicFrameMk id="5" creationId="{008DE8DD-6493-459D-A556-57AE114FC037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8210" y="0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/>
          <a:lstStyle>
            <a:lvl1pPr algn="r">
              <a:defRPr sz="1300"/>
            </a:lvl1pPr>
          </a:lstStyle>
          <a:p>
            <a:fld id="{665651B9-7714-4B1A-88DA-0AEED3463483}" type="datetimeFigureOut">
              <a:rPr lang="ko-KR" altLang="en-US" smtClean="0"/>
              <a:t>2022-12-08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33450" y="749300"/>
            <a:ext cx="4997450" cy="37496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341" tIns="48171" rIns="96341" bIns="4817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6435" y="4748332"/>
            <a:ext cx="5491480" cy="4498420"/>
          </a:xfrm>
          <a:prstGeom prst="rect">
            <a:avLst/>
          </a:prstGeom>
        </p:spPr>
        <p:txBody>
          <a:bodyPr vert="horz" lIns="96341" tIns="48171" rIns="96341" bIns="48171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8210" y="9494929"/>
            <a:ext cx="2974552" cy="499824"/>
          </a:xfrm>
          <a:prstGeom prst="rect">
            <a:avLst/>
          </a:prstGeom>
        </p:spPr>
        <p:txBody>
          <a:bodyPr vert="horz" lIns="96341" tIns="48171" rIns="96341" bIns="48171" rtlCol="0" anchor="b"/>
          <a:lstStyle>
            <a:lvl1pPr algn="r">
              <a:defRPr sz="1300"/>
            </a:lvl1pPr>
          </a:lstStyle>
          <a:p>
            <a:fld id="{6C43D15D-9E13-4A93-8CF2-39245EA350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470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43D15D-9E13-4A93-8CF2-39245EA3502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374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6664" y="6409113"/>
            <a:ext cx="14337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105BF354-6BB1-448C-B59C-7B626D58C2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직사각형 3"/>
          <p:cNvSpPr/>
          <p:nvPr userDrawn="1"/>
        </p:nvSpPr>
        <p:spPr>
          <a:xfrm>
            <a:off x="107504" y="6442915"/>
            <a:ext cx="517229" cy="298453"/>
          </a:xfrm>
          <a:prstGeom prst="rect">
            <a:avLst/>
          </a:prstGeom>
          <a:solidFill>
            <a:srgbClr val="F0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17" y="6474982"/>
            <a:ext cx="376436" cy="23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10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79513" y="1196752"/>
            <a:ext cx="8784975" cy="538674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2627784" y="116633"/>
            <a:ext cx="6516216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8BC69CF-8D31-4901-867F-C468FB4C3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86664" y="6409113"/>
            <a:ext cx="14337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105BF354-6BB1-448C-B59C-7B626D58C2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460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627784" y="116633"/>
            <a:ext cx="6516216" cy="576064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95536" y="6616665"/>
            <a:ext cx="2016224" cy="19613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3230488" y="6624736"/>
            <a:ext cx="2997696" cy="18864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99650-7A39-4543-91AF-4872844FC07F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C6742-6C31-4AA4-9D1C-695B620E194D}"/>
              </a:ext>
            </a:extLst>
          </p:cNvPr>
          <p:cNvSpPr txBox="1">
            <a:spLocks/>
          </p:cNvSpPr>
          <p:nvPr userDrawn="1"/>
        </p:nvSpPr>
        <p:spPr>
          <a:xfrm>
            <a:off x="4886664" y="6409113"/>
            <a:ext cx="14337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5BF354-6BB1-448C-B59C-7B626D58C2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139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627784" y="116633"/>
            <a:ext cx="6516216" cy="576064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95536" y="6616665"/>
            <a:ext cx="2016224" cy="19613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3230488" y="6624736"/>
            <a:ext cx="2997696" cy="18864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99650-7A39-4543-91AF-4872844FC07F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93D8D-7303-46C7-9D46-6759D734CCD5}"/>
              </a:ext>
            </a:extLst>
          </p:cNvPr>
          <p:cNvSpPr txBox="1">
            <a:spLocks/>
          </p:cNvSpPr>
          <p:nvPr userDrawn="1"/>
        </p:nvSpPr>
        <p:spPr>
          <a:xfrm>
            <a:off x="4886664" y="6409113"/>
            <a:ext cx="14337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5BF354-6BB1-448C-B59C-7B626D58C2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485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627784" y="116633"/>
            <a:ext cx="6516216" cy="576064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79512" y="6617245"/>
            <a:ext cx="1944216" cy="19613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3230488" y="6624736"/>
            <a:ext cx="2997696" cy="18864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99650-7A39-4543-91AF-4872844FC07F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88FA0-07D4-4C4C-BD6A-DBDCE7A2151E}"/>
              </a:ext>
            </a:extLst>
          </p:cNvPr>
          <p:cNvSpPr txBox="1">
            <a:spLocks/>
          </p:cNvSpPr>
          <p:nvPr userDrawn="1"/>
        </p:nvSpPr>
        <p:spPr>
          <a:xfrm>
            <a:off x="4886664" y="6409113"/>
            <a:ext cx="14337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5BF354-6BB1-448C-B59C-7B626D58C2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525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627784" y="116633"/>
            <a:ext cx="6516216" cy="576064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23528" y="6617245"/>
            <a:ext cx="2304256" cy="19613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3230488" y="6624736"/>
            <a:ext cx="2997696" cy="18864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99650-7A39-4543-91AF-4872844FC07F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5E2648-2E33-414B-9228-15ED028F5E51}"/>
              </a:ext>
            </a:extLst>
          </p:cNvPr>
          <p:cNvSpPr txBox="1">
            <a:spLocks/>
          </p:cNvSpPr>
          <p:nvPr userDrawn="1"/>
        </p:nvSpPr>
        <p:spPr>
          <a:xfrm>
            <a:off x="4886664" y="6409113"/>
            <a:ext cx="14337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5BF354-6BB1-448C-B59C-7B626D58C2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56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627784" y="116633"/>
            <a:ext cx="6516216" cy="576064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23528" y="6617245"/>
            <a:ext cx="2520280" cy="19613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3230488" y="6624736"/>
            <a:ext cx="2997696" cy="18864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99650-7A39-4543-91AF-4872844FC07F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3DEA14-CEA1-4A97-8335-A825A96D625F}"/>
              </a:ext>
            </a:extLst>
          </p:cNvPr>
          <p:cNvSpPr txBox="1">
            <a:spLocks/>
          </p:cNvSpPr>
          <p:nvPr userDrawn="1"/>
        </p:nvSpPr>
        <p:spPr>
          <a:xfrm>
            <a:off x="4886664" y="6409113"/>
            <a:ext cx="14337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5BF354-6BB1-448C-B59C-7B626D58C2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27917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2627784" y="116633"/>
            <a:ext cx="6516216" cy="576064"/>
          </a:xfrm>
          <a:prstGeom prst="rect">
            <a:avLst/>
          </a:prstGeom>
        </p:spPr>
        <p:txBody>
          <a:bodyPr/>
          <a:lstStyle/>
          <a:p>
            <a:r>
              <a:rPr lang="ko-KR" altLang="en-US" dirty="0"/>
              <a:t>마스터 제목 스타일 편집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251520" y="6617245"/>
            <a:ext cx="2133600" cy="196131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31719-058A-405A-A175-62F75DF61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86664" y="6409113"/>
            <a:ext cx="14337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105BF354-6BB1-448C-B59C-7B626D58C2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29702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8A34323-C0AD-4BD5-AAB8-F302C9E40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86664" y="6409113"/>
            <a:ext cx="14337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105BF354-6BB1-448C-B59C-7B626D58C2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79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179512" y="836712"/>
            <a:ext cx="8784976" cy="5400600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0096D6"/>
              </a:buClr>
              <a:buFont typeface="Wingdings" panose="05000000000000000000" pitchFamily="2" charset="2"/>
              <a:buChar char="§"/>
              <a:defRPr sz="1800">
                <a:latin typeface="+mn-ea"/>
                <a:ea typeface="+mn-ea"/>
                <a:cs typeface="Helvetica" panose="020B0604020202020204" pitchFamily="34" charset="0"/>
              </a:defRPr>
            </a:lvl1pPr>
            <a:lvl2pPr marL="742950" indent="-285750">
              <a:buClr>
                <a:srgbClr val="0096D6"/>
              </a:buClr>
              <a:buFont typeface="Wingdings" panose="05000000000000000000" pitchFamily="2" charset="2"/>
              <a:buChar char="§"/>
              <a:defRPr sz="1600">
                <a:latin typeface="+mn-ea"/>
                <a:ea typeface="+mn-ea"/>
                <a:cs typeface="Helvetica" panose="020B0604020202020204" pitchFamily="34" charset="0"/>
              </a:defRPr>
            </a:lvl2pPr>
            <a:lvl3pPr marL="1143000" indent="-228600">
              <a:buClr>
                <a:srgbClr val="0096D6"/>
              </a:buClr>
              <a:buFont typeface="Wingdings" panose="05000000000000000000" pitchFamily="2" charset="2"/>
              <a:buChar char="§"/>
              <a:defRPr sz="1400">
                <a:latin typeface="+mn-ea"/>
                <a:ea typeface="+mn-ea"/>
                <a:cs typeface="Helvetica" panose="020B0604020202020204" pitchFamily="34" charset="0"/>
              </a:defRPr>
            </a:lvl3pPr>
            <a:lvl4pPr marL="1600200" indent="-228600">
              <a:buClr>
                <a:srgbClr val="0096D6"/>
              </a:buClr>
              <a:buFont typeface="Wingdings" panose="05000000000000000000" pitchFamily="2" charset="2"/>
              <a:buChar char="§"/>
              <a:defRPr sz="1200">
                <a:latin typeface="+mn-ea"/>
                <a:ea typeface="+mn-ea"/>
                <a:cs typeface="Helvetica" panose="020B0604020202020204" pitchFamily="34" charset="0"/>
              </a:defRPr>
            </a:lvl4pPr>
            <a:lvl5pPr>
              <a:defRPr sz="1000">
                <a:latin typeface="+mn-ea"/>
                <a:ea typeface="+mn-ea"/>
              </a:defRPr>
            </a:lvl5pPr>
          </a:lstStyle>
          <a:p>
            <a:pPr lvl="0"/>
            <a:r>
              <a:rPr lang="en-US" altLang="ko-KR" dirty="0"/>
              <a:t>Master</a:t>
            </a:r>
            <a:r>
              <a:rPr lang="ko-KR" altLang="en-US" dirty="0"/>
              <a:t> 텍스트 스타일을 편집합니다</a:t>
            </a:r>
          </a:p>
          <a:p>
            <a:pPr lvl="1"/>
            <a:r>
              <a:rPr lang="en-US" altLang="ko-KR" dirty="0"/>
              <a:t>2nd</a:t>
            </a:r>
            <a:r>
              <a:rPr lang="ko-KR" altLang="en-US" dirty="0"/>
              <a:t> 수준</a:t>
            </a:r>
          </a:p>
          <a:p>
            <a:pPr lvl="2"/>
            <a:r>
              <a:rPr lang="en-US" altLang="ko-KR" dirty="0"/>
              <a:t>3rd</a:t>
            </a:r>
            <a:r>
              <a:rPr lang="ko-KR" altLang="en-US" dirty="0"/>
              <a:t> 수준</a:t>
            </a:r>
          </a:p>
          <a:p>
            <a:pPr lvl="3"/>
            <a:r>
              <a:rPr lang="en-US" altLang="ko-KR" dirty="0"/>
              <a:t>4th</a:t>
            </a:r>
            <a:r>
              <a:rPr lang="ko-KR" altLang="en-US" dirty="0"/>
              <a:t> 수준</a:t>
            </a:r>
          </a:p>
        </p:txBody>
      </p:sp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1800"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r>
              <a:rPr lang="en-US" altLang="ko-KR" dirty="0"/>
              <a:t>1</a:t>
            </a:r>
            <a:r>
              <a:rPr lang="ko-KR" altLang="en-US" dirty="0"/>
              <a:t>열 마스터 제목 스타일 편집 </a:t>
            </a:r>
            <a:br>
              <a:rPr lang="en-US" altLang="ko-KR" dirty="0"/>
            </a:br>
            <a:r>
              <a:rPr lang="en-US" altLang="ko-KR" dirty="0"/>
              <a:t>2</a:t>
            </a:r>
            <a:r>
              <a:rPr lang="ko-KR" altLang="en-US" dirty="0"/>
              <a:t>열</a:t>
            </a:r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86664" y="6409113"/>
            <a:ext cx="14337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105BF354-6BB1-448C-B59C-7B626D58C21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직사각형 14"/>
          <p:cNvSpPr/>
          <p:nvPr userDrawn="1"/>
        </p:nvSpPr>
        <p:spPr>
          <a:xfrm>
            <a:off x="107504" y="6442915"/>
            <a:ext cx="517229" cy="298453"/>
          </a:xfrm>
          <a:prstGeom prst="rect">
            <a:avLst/>
          </a:prstGeom>
          <a:solidFill>
            <a:srgbClr val="F0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17" y="6474982"/>
            <a:ext cx="376436" cy="23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85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E18E797-AB06-44F9-A55F-7698254F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86664" y="6409113"/>
            <a:ext cx="14337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105BF354-6BB1-448C-B59C-7B626D58C2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45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46567C96-8F75-49BF-8607-CBD6718FF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86664" y="6409113"/>
            <a:ext cx="14337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105BF354-6BB1-448C-B59C-7B626D58C2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3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2411760" y="0"/>
            <a:ext cx="5472608" cy="6926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1</a:t>
            </a:r>
            <a:r>
              <a:rPr lang="ko-KR" altLang="en-US" dirty="0"/>
              <a:t>열 마스터 제목 스타일 편집 </a:t>
            </a:r>
            <a:br>
              <a:rPr lang="en-US" altLang="ko-KR" dirty="0"/>
            </a:br>
            <a:r>
              <a:rPr lang="en-US" altLang="ko-KR" dirty="0"/>
              <a:t>2</a:t>
            </a:r>
            <a:r>
              <a:rPr lang="ko-KR" altLang="en-US" dirty="0"/>
              <a:t>열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D560394-B4C4-4CC9-BAAF-4A88662B8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86664" y="6409113"/>
            <a:ext cx="14337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105BF354-6BB1-448C-B59C-7B626D58C2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908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2627784" y="116633"/>
            <a:ext cx="6516216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>
                <a:latin typeface="+mn-ea"/>
                <a:ea typeface="+mn-ea"/>
              </a:defRPr>
            </a:lvl1pPr>
          </a:lstStyle>
          <a:p>
            <a:r>
              <a:rPr lang="ko-KR" altLang="en-US" dirty="0" err="1"/>
              <a:t>고객사</a:t>
            </a:r>
            <a:r>
              <a:rPr lang="ko-KR" altLang="en-US" dirty="0"/>
              <a:t> 로고 우측에 넣습니다</a:t>
            </a:r>
            <a:r>
              <a:rPr lang="en-US" altLang="ko-KR" dirty="0"/>
              <a:t>.     </a:t>
            </a:r>
            <a:endParaRPr lang="ko-KR" alt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0D2B43F-424E-40DF-9B6D-0F7E1DB32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86664" y="6409113"/>
            <a:ext cx="14337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105BF354-6BB1-448C-B59C-7B626D58C2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56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79512" y="1196752"/>
            <a:ext cx="8784976" cy="5400600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0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2627784" y="116633"/>
            <a:ext cx="6516216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1"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E380F8CF-F21D-4232-AB9F-199ABECC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86664" y="6409113"/>
            <a:ext cx="14337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105BF354-6BB1-448C-B59C-7B626D58C2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41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79512" y="1196752"/>
            <a:ext cx="4320480" cy="54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000">
                <a:latin typeface="+mj-lt"/>
              </a:defRPr>
            </a:lvl4pPr>
            <a:lvl5pPr>
              <a:defRPr sz="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4008" y="1196752"/>
            <a:ext cx="4320480" cy="54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600">
                <a:latin typeface="+mj-lt"/>
              </a:defRPr>
            </a:lvl1pPr>
            <a:lvl2pPr>
              <a:defRPr sz="1400">
                <a:latin typeface="+mj-lt"/>
              </a:defRPr>
            </a:lvl2pPr>
            <a:lvl3pPr>
              <a:defRPr sz="1200">
                <a:latin typeface="+mj-lt"/>
              </a:defRPr>
            </a:lvl3pPr>
            <a:lvl4pPr>
              <a:defRPr sz="1000">
                <a:latin typeface="+mj-lt"/>
              </a:defRPr>
            </a:lvl4pPr>
            <a:lvl5pPr>
              <a:defRPr sz="800">
                <a:latin typeface="+mj-lt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95536" y="6616665"/>
            <a:ext cx="2016224" cy="196131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>
          <a:xfrm>
            <a:off x="3230488" y="6624736"/>
            <a:ext cx="2997696" cy="18864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999650-7A39-4543-91AF-4872844FC07F}" type="slidenum">
              <a:rPr kumimoji="0" lang="ko-KR" alt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ko-KR" alt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제목 개체 틀 1"/>
          <p:cNvSpPr>
            <a:spLocks noGrp="1"/>
          </p:cNvSpPr>
          <p:nvPr>
            <p:ph type="title"/>
          </p:nvPr>
        </p:nvSpPr>
        <p:spPr>
          <a:xfrm>
            <a:off x="2627784" y="116633"/>
            <a:ext cx="6516216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1F4C0CBD-7CDC-4E58-8375-DD9892819052}"/>
              </a:ext>
            </a:extLst>
          </p:cNvPr>
          <p:cNvSpPr txBox="1">
            <a:spLocks/>
          </p:cNvSpPr>
          <p:nvPr userDrawn="1"/>
        </p:nvSpPr>
        <p:spPr>
          <a:xfrm>
            <a:off x="4886664" y="6409113"/>
            <a:ext cx="14337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5BF354-6BB1-448C-B59C-7B626D58C2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7404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개체 틀 1"/>
          <p:cNvSpPr>
            <a:spLocks noGrp="1"/>
          </p:cNvSpPr>
          <p:nvPr>
            <p:ph type="title"/>
          </p:nvPr>
        </p:nvSpPr>
        <p:spPr>
          <a:xfrm>
            <a:off x="2627784" y="116633"/>
            <a:ext cx="6516216" cy="5760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036FDF-AF9F-41A8-BA6A-B3811511C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86664" y="6409113"/>
            <a:ext cx="14337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105BF354-6BB1-448C-B59C-7B626D58C2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743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0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225"/>
            <a:ext cx="9142857" cy="6858000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612815" y="6448062"/>
            <a:ext cx="2868180" cy="265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25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© 2004 – 2022</a:t>
            </a:r>
            <a:r>
              <a:rPr lang="en-US" sz="1125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Helvetica" panose="020B0604020202020204" pitchFamily="34" charset="0"/>
                <a:ea typeface="Verdana" panose="020B0604030504040204" pitchFamily="34" charset="0"/>
                <a:cs typeface="Helvetica" panose="020B0604020202020204" pitchFamily="34" charset="0"/>
              </a:rPr>
              <a:t> CoSoSys Korea Co., Ltd.</a:t>
            </a:r>
            <a:endParaRPr lang="en-US" sz="1125" dirty="0">
              <a:solidFill>
                <a:schemeClr val="tx1">
                  <a:lumMod val="65000"/>
                  <a:lumOff val="35000"/>
                </a:schemeClr>
              </a:solidFill>
              <a:latin typeface="Helvetica" panose="020B0604020202020204" pitchFamily="34" charset="0"/>
              <a:ea typeface="Verdana" panose="020B0604030504040204" pitchFamily="34" charset="0"/>
              <a:cs typeface="Helvetica" panose="020B0604020202020204" pitchFamily="34" charset="0"/>
            </a:endParaRPr>
          </a:p>
        </p:txBody>
      </p:sp>
      <p:sp>
        <p:nvSpPr>
          <p:cNvPr id="16" name="직사각형 15"/>
          <p:cNvSpPr/>
          <p:nvPr userDrawn="1"/>
        </p:nvSpPr>
        <p:spPr>
          <a:xfrm>
            <a:off x="107504" y="6442915"/>
            <a:ext cx="517229" cy="298453"/>
          </a:xfrm>
          <a:prstGeom prst="rect">
            <a:avLst/>
          </a:prstGeom>
          <a:solidFill>
            <a:srgbClr val="F0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464096"/>
            <a:ext cx="376436" cy="2333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E8F8ED6-AF9A-4A00-949D-BC3A7E9D725B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131777" y="86263"/>
            <a:ext cx="1733550" cy="419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BE032F9-3E8F-443B-B637-D2D7875C706A}"/>
              </a:ext>
            </a:extLst>
          </p:cNvPr>
          <p:cNvPicPr>
            <a:picLocks noChangeAspect="1"/>
          </p:cNvPicPr>
          <p:nvPr userDrawn="1"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62" y="146630"/>
            <a:ext cx="1962000" cy="402050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E559E624-F6BC-40AF-A611-B0707DA2BA7B}"/>
              </a:ext>
            </a:extLst>
          </p:cNvPr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884368" y="174594"/>
            <a:ext cx="1133475" cy="3238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CA51759-56AA-4F3A-9CE3-33FBEB913125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7845018" y="6331092"/>
            <a:ext cx="1296145" cy="523491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56B576B-64FE-4F6C-814F-739F81342A40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>
            <a:off x="8244408" y="6485994"/>
            <a:ext cx="790575" cy="154437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E696C4-03C8-4B38-BC64-0389BA3A8ED2}"/>
              </a:ext>
            </a:extLst>
          </p:cNvPr>
          <p:cNvSpPr txBox="1"/>
          <p:nvPr userDrawn="1"/>
        </p:nvSpPr>
        <p:spPr>
          <a:xfrm>
            <a:off x="8139742" y="6453916"/>
            <a:ext cx="89675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b="0" dirty="0">
                <a:latin typeface="HY견고딕" panose="02030600000101010101" pitchFamily="18" charset="-127"/>
                <a:ea typeface="HY견고딕" panose="02030600000101010101" pitchFamily="18" charset="-127"/>
              </a:rPr>
              <a:t>빅씨앤에스</a:t>
            </a:r>
            <a:r>
              <a:rPr lang="en-US" altLang="ko-KR" sz="800" b="0" dirty="0">
                <a:latin typeface="HY견고딕" panose="02030600000101010101" pitchFamily="18" charset="-127"/>
                <a:ea typeface="HY견고딕" panose="02030600000101010101" pitchFamily="18" charset="-127"/>
              </a:rPr>
              <a:t>|</a:t>
            </a:r>
            <a:r>
              <a:rPr lang="ko-KR" altLang="en-US" sz="800" b="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</a:t>
            </a:r>
            <a:r>
              <a:rPr lang="en-US" altLang="ko-KR" sz="800" b="0" dirty="0">
                <a:latin typeface="HY견고딕" panose="02030600000101010101" pitchFamily="18" charset="-127"/>
                <a:ea typeface="HY견고딕" panose="02030600000101010101" pitchFamily="18" charset="-127"/>
              </a:rPr>
              <a:t>|</a:t>
            </a:r>
            <a:endParaRPr lang="ko-KR" altLang="en-US" sz="800" b="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7EBD30D1-6116-4B42-AD6F-5BB5FB5DF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886664" y="6409113"/>
            <a:ext cx="1433700" cy="365125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105BF354-6BB1-448C-B59C-7B626D58C2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728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1" r:id="rId2"/>
    <p:sldLayoutId id="2147483649" r:id="rId3"/>
    <p:sldLayoutId id="2147483650" r:id="rId4"/>
    <p:sldLayoutId id="2147483652" r:id="rId5"/>
    <p:sldLayoutId id="2147483706" r:id="rId6"/>
    <p:sldLayoutId id="2147483707" r:id="rId7"/>
    <p:sldLayoutId id="2147483710" r:id="rId8"/>
    <p:sldLayoutId id="2147483712" r:id="rId9"/>
    <p:sldLayoutId id="2147483715" r:id="rId10"/>
    <p:sldLayoutId id="2147483717" r:id="rId11"/>
    <p:sldLayoutId id="2147483719" r:id="rId12"/>
    <p:sldLayoutId id="2147483720" r:id="rId13"/>
    <p:sldLayoutId id="2147483721" r:id="rId14"/>
    <p:sldLayoutId id="2147483722" r:id="rId15"/>
    <p:sldLayoutId id="2147483723" r:id="rId16"/>
    <p:sldLayoutId id="2147483725" r:id="rId17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000" kern="1200" baseline="0">
          <a:solidFill>
            <a:schemeClr val="tx1"/>
          </a:solidFill>
          <a:latin typeface="Verdana" panose="020B0604030504040204" pitchFamily="34" charset="0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2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hyperlink" Target="http://www.computingsecurityawards.co.uk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752024" y="1988840"/>
            <a:ext cx="7613556" cy="3013802"/>
          </a:xfrm>
          <a:prstGeom prst="round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 cap="rnd">
            <a:solidFill>
              <a:srgbClr val="009A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67544" y="952272"/>
            <a:ext cx="820891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600" b="1" dirty="0">
                <a:solidFill>
                  <a:srgbClr val="543358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야놀자 통합정보유출방지 솔루션 도입 제안서</a:t>
            </a:r>
            <a:endParaRPr lang="en-US" altLang="ko-KR" sz="2600" b="1" dirty="0">
              <a:solidFill>
                <a:srgbClr val="543358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algn="ctr"/>
            <a:r>
              <a:rPr lang="en-US" altLang="ko-KR" sz="2600" b="1" dirty="0">
                <a:solidFill>
                  <a:srgbClr val="B4121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VicC</a:t>
            </a:r>
            <a:r>
              <a:rPr lang="en-US" altLang="ko-KR" sz="2600" b="1" dirty="0">
                <a:solidFill>
                  <a:srgbClr val="C6B114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</a:t>
            </a:r>
            <a:r>
              <a:rPr lang="en-US" altLang="ko-KR" sz="2600" b="1" dirty="0">
                <a:solidFill>
                  <a:srgbClr val="B4121B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752024" y="5188214"/>
            <a:ext cx="2016224" cy="86409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rgbClr val="0096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lvl="1" algn="r"/>
            <a:r>
              <a:rPr lang="en-US" altLang="ko-KR" sz="1000" b="1" dirty="0"/>
              <a:t>GDPR/PCIDSS </a:t>
            </a:r>
            <a:r>
              <a:rPr lang="ko-KR" altLang="en-US" sz="1000" b="1" dirty="0"/>
              <a:t>지원</a:t>
            </a:r>
            <a:endParaRPr lang="en-US" altLang="ko-KR" sz="1000" b="1" dirty="0"/>
          </a:p>
          <a:p>
            <a:pPr lvl="1" algn="r"/>
            <a:r>
              <a:rPr lang="ko-KR" altLang="en-US" sz="1000" b="1" dirty="0"/>
              <a:t>자료유출방지</a:t>
            </a:r>
            <a:r>
              <a:rPr lang="en-US" altLang="ko-KR" sz="1000" b="1" dirty="0"/>
              <a:t>, </a:t>
            </a:r>
            <a:r>
              <a:rPr lang="en-US" altLang="ko-KR" sz="1000" b="1" dirty="0" err="1"/>
              <a:t>edDiscovery</a:t>
            </a:r>
            <a:endParaRPr lang="en-US" altLang="ko-KR" sz="1000" b="1" dirty="0"/>
          </a:p>
          <a:p>
            <a:pPr lvl="1" algn="r"/>
            <a:r>
              <a:rPr lang="ko-KR" altLang="en-US" sz="1000" b="1" dirty="0"/>
              <a:t>매체제어</a:t>
            </a:r>
            <a:r>
              <a:rPr lang="en-US" altLang="ko-KR" sz="1000" b="1" dirty="0"/>
              <a:t>, SW</a:t>
            </a:r>
            <a:r>
              <a:rPr lang="ko-KR" altLang="en-US" sz="1000" b="1" dirty="0"/>
              <a:t>보안</a:t>
            </a:r>
            <a:r>
              <a:rPr lang="en-US" altLang="ko-KR" sz="1000" b="1" dirty="0"/>
              <a:t>USB</a:t>
            </a:r>
            <a:endParaRPr lang="ko-KR" altLang="en-US" sz="1000" b="1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153142"/>
            <a:ext cx="873000" cy="94015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034" y="5187797"/>
            <a:ext cx="2427629" cy="864000"/>
          </a:xfrm>
          <a:prstGeom prst="rect">
            <a:avLst/>
          </a:prstGeom>
          <a:ln>
            <a:solidFill>
              <a:srgbClr val="0096D6"/>
            </a:solidFill>
          </a:ln>
        </p:spPr>
      </p:pic>
      <p:sp>
        <p:nvSpPr>
          <p:cNvPr id="19" name="TextBox 18"/>
          <p:cNvSpPr txBox="1"/>
          <p:nvPr/>
        </p:nvSpPr>
        <p:spPr>
          <a:xfrm>
            <a:off x="5959686" y="5420583"/>
            <a:ext cx="15121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prstClr val="white"/>
                </a:solidFill>
              </a:rPr>
              <a:t>자료보안</a:t>
            </a:r>
            <a:r>
              <a:rPr lang="en-US" altLang="ko-KR" sz="1200" dirty="0">
                <a:solidFill>
                  <a:prstClr val="white"/>
                </a:solidFill>
              </a:rPr>
              <a:t>/DLP </a:t>
            </a:r>
            <a:r>
              <a:rPr lang="ko-KR" altLang="en-US" sz="1200" dirty="0">
                <a:solidFill>
                  <a:prstClr val="white"/>
                </a:solidFill>
              </a:rPr>
              <a:t>부문</a:t>
            </a:r>
            <a:endParaRPr lang="en-US" altLang="ko-KR" sz="1200" dirty="0">
              <a:solidFill>
                <a:prstClr val="white"/>
              </a:solidFill>
            </a:endParaRPr>
          </a:p>
          <a:p>
            <a:r>
              <a:rPr lang="ko-KR" altLang="en-US" sz="1200" dirty="0">
                <a:solidFill>
                  <a:prstClr val="white"/>
                </a:solidFill>
              </a:rPr>
              <a:t>금상 수상 </a:t>
            </a:r>
            <a:r>
              <a:rPr lang="en-US" altLang="ko-KR" sz="1200" dirty="0">
                <a:solidFill>
                  <a:prstClr val="white"/>
                </a:solidFill>
              </a:rPr>
              <a:t>(US)</a:t>
            </a:r>
            <a:endParaRPr lang="ko-KR" altLang="en-US" sz="1200" dirty="0">
              <a:solidFill>
                <a:prstClr val="white"/>
              </a:solidFill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664" y="5201737"/>
            <a:ext cx="453016" cy="6115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4438" y="5813310"/>
            <a:ext cx="987469" cy="219437"/>
          </a:xfrm>
          <a:prstGeom prst="rect">
            <a:avLst/>
          </a:prstGeom>
        </p:spPr>
      </p:pic>
      <p:pic>
        <p:nvPicPr>
          <p:cNvPr id="22" name="그림 21">
            <a:hlinkClick r:id="rId9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9832" y="5187121"/>
            <a:ext cx="2652279" cy="9021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140654" y="5429418"/>
            <a:ext cx="1353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2014/5</a:t>
            </a:r>
            <a:r>
              <a:rPr lang="ko-KR" altLang="en-US" sz="1200" dirty="0">
                <a:solidFill>
                  <a:schemeClr val="bg1"/>
                </a:solidFill>
              </a:rPr>
              <a:t>년 최고의  </a:t>
            </a:r>
            <a:r>
              <a:rPr lang="en-US" altLang="ko-KR" sz="1200" dirty="0">
                <a:solidFill>
                  <a:schemeClr val="bg1"/>
                </a:solidFill>
              </a:rPr>
              <a:t>DLP</a:t>
            </a:r>
            <a:r>
              <a:rPr lang="ko-KR" altLang="en-US" sz="1200" dirty="0">
                <a:solidFill>
                  <a:schemeClr val="bg1"/>
                </a:solidFill>
              </a:rPr>
              <a:t>상 수상 </a:t>
            </a:r>
            <a:r>
              <a:rPr lang="en-US" altLang="ko-KR" sz="1200" dirty="0">
                <a:solidFill>
                  <a:schemeClr val="bg1"/>
                </a:solidFill>
              </a:rPr>
              <a:t>(UK)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8B8698A-4E5F-4E38-9A06-96D066C178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76056" y="2606514"/>
            <a:ext cx="3148299" cy="182853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6CC6CC5-49E4-4CD7-88CD-222AA6D2E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7785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4604967"/>
              </p:ext>
            </p:extLst>
          </p:nvPr>
        </p:nvGraphicFramePr>
        <p:xfrm>
          <a:off x="5582" y="684150"/>
          <a:ext cx="9132200" cy="5765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1372241442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Mac OS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최신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(Mon / Big / Cat /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ea"/>
                        </a:rPr>
                        <a:t>Moj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 - M1 chip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포함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(1)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Mac OS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지원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Ventura(13.x), Monterey(12.x), Big Sur(11.x)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Lion(10.7)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까지 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 구성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클라이언트 소프트웨어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현재 지원하는 클라이언트를 다운 받을 수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68288" marR="0" lvl="1" indent="-904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최신 버전인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Ventura(13.x)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부터 최저 버전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Lion(10.7)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까지 지원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10C270A0-418C-4383-90BE-D8476D932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CFA7F6-8AB4-9E9E-2AA6-E98005B303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64" y="1916832"/>
            <a:ext cx="789597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8236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1CB9C3E-DCF1-4C5A-9BD6-6D30AF8FB3FE}"/>
              </a:ext>
            </a:extLst>
          </p:cNvPr>
          <p:cNvSpPr txBox="1"/>
          <p:nvPr/>
        </p:nvSpPr>
        <p:spPr>
          <a:xfrm>
            <a:off x="467544" y="2426112"/>
            <a:ext cx="82089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rgbClr val="C00000"/>
                </a:solidFill>
                <a:latin typeface="+mn-ea"/>
                <a:cs typeface="Helvetica" panose="020B0604020202020204" pitchFamily="34" charset="0"/>
              </a:rPr>
              <a:t>End of Document</a:t>
            </a:r>
          </a:p>
          <a:p>
            <a:pPr algn="ctr"/>
            <a:endParaRPr lang="en-US" altLang="ko-KR" sz="4000" b="1" dirty="0">
              <a:solidFill>
                <a:srgbClr val="C00000"/>
              </a:solidFill>
              <a:latin typeface="+mn-ea"/>
              <a:cs typeface="Helvetica" panose="020B0604020202020204" pitchFamily="34" charset="0"/>
            </a:endParaRPr>
          </a:p>
          <a:p>
            <a:pPr algn="ctr"/>
            <a:r>
              <a:rPr lang="ko-KR" altLang="en-US" sz="4000" b="1" dirty="0">
                <a:solidFill>
                  <a:srgbClr val="C00000"/>
                </a:solidFill>
                <a:latin typeface="+mn-ea"/>
                <a:cs typeface="Helvetica" panose="020B0604020202020204" pitchFamily="34" charset="0"/>
              </a:rPr>
              <a:t>감사합니다</a:t>
            </a:r>
            <a:r>
              <a:rPr lang="en-US" altLang="ko-KR" sz="4000" b="1" dirty="0">
                <a:solidFill>
                  <a:srgbClr val="C00000"/>
                </a:solidFill>
                <a:latin typeface="+mn-ea"/>
                <a:cs typeface="Helvetica" panose="020B0604020202020204" pitchFamily="34" charset="0"/>
              </a:rPr>
              <a:t>.</a:t>
            </a: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470100AA-2CF0-46D9-B7A4-D23AC86BEEE4}"/>
              </a:ext>
            </a:extLst>
          </p:cNvPr>
          <p:cNvSpPr txBox="1">
            <a:spLocks/>
          </p:cNvSpPr>
          <p:nvPr/>
        </p:nvSpPr>
        <p:spPr>
          <a:xfrm>
            <a:off x="4167000" y="6442915"/>
            <a:ext cx="14337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400" kern="1200">
                <a:solidFill>
                  <a:schemeClr val="bg1">
                    <a:lumMod val="65000"/>
                  </a:schemeClr>
                </a:solidFill>
                <a:latin typeface="Helvetica" panose="020B0604020202020204" pitchFamily="34" charset="0"/>
                <a:ea typeface="+mn-ea"/>
                <a:cs typeface="Helvetica" panose="020B0604020202020204" pitchFamily="34" charset="0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05BF354-6BB1-448C-B59C-7B626D58C219}" type="slidenum">
              <a:rPr lang="en-US" smtClean="0"/>
              <a:pPr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8797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040158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731330136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Mac OS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최신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(Mon / Big / Cat /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+mn-ea"/>
                        </a:rPr>
                        <a:t>Moj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 - M1 chip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포함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(2)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M1(Arm64) &amp;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Montery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지원 내용 확인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매체 제어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컴퓨터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Montery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(12.5)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M1 chip(Arm64)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맥북에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Endpoint Protector client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설치후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지원 확인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37A1D2F1-856D-4B27-AC1F-3DABBC77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55A296F-8C80-8CFE-C430-06AE59D9CB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850" y="1556792"/>
            <a:ext cx="8100000" cy="281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21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474925"/>
              </p:ext>
            </p:extLst>
          </p:nvPr>
        </p:nvGraphicFramePr>
        <p:xfrm>
          <a:off x="5582" y="684150"/>
          <a:ext cx="9132200" cy="6311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에이전트 설치 용이성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(1) –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에이전트 설치시에 기본 설정이 필요하지 않음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Endpoint Protector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클라이언트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에이전트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서버의 다운로드 페이지에서 다운받아서 설치만 하면 클라이언트에서는 서버에 대한 설정이 필요하지 않음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 구성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클라이언트 소프트웨어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선택시에 설치할 클라이언트의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OS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맞는 클라이언트 다운로드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57188" lvl="1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EPP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서버 설정 완료시에 관련된 설정이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클라이언트 소프트웨어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다운로드 페이지에 자동으로 설정되어서 관련 설정이 클라이언트 다운로드시에 포함됨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lvl="0" indent="-27940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다운 받은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OS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별 클라이언트를 설치될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맞게 설치만 진행하면 기본 설정은 완료됨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lv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10" name="슬라이드 번호 개체 틀 1">
            <a:extLst>
              <a:ext uri="{FF2B5EF4-FFF2-40B4-BE49-F238E27FC236}">
                <a16:creationId xmlns:a16="http://schemas.microsoft.com/office/drawing/2014/main" id="{EEE8775B-76E0-4B8A-BD06-C67239B86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38D19C8-7A98-A763-9190-874BCC844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348880"/>
            <a:ext cx="595111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481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961306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1090392851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</a:rPr>
                        <a:t>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</a:rPr>
                        <a:t>에이전트 설치 용이성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</a:rPr>
                        <a:t>(2) – Windows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설치된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EPP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서버로부터 다운받은 윈도우 클라이언트는 다른 설정이 필요가 없이 설치를 진행하면 설치가 완료된다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다운로드된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MSI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파일을 더블 클릭하고 기본으로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Next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혹은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Install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버튼만 선택하면 설치가 완료된다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1B3A4F0E-F54A-4380-AABD-B8C3D048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8A31E0-2FF6-BA36-81D6-CB31B92A3A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44824"/>
            <a:ext cx="1842484" cy="1440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E595CBC-F26C-8C63-0F64-FDD4DCF832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846847"/>
            <a:ext cx="1842484" cy="144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B206F2F-A8C9-7682-8B95-D882FD9E9E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3052" y="1844824"/>
            <a:ext cx="1842484" cy="14400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8A91A7A4-EE80-0BB1-DF50-3A257FFF9E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288" y="1835940"/>
            <a:ext cx="1842484" cy="144000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DB86E313-CEBC-1179-D4FD-5088CEFB0E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04" y="3551695"/>
            <a:ext cx="1842484" cy="144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114DA91-68B5-B7A6-AE47-054F6B2F17F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3551695"/>
            <a:ext cx="1842484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857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135634"/>
              </p:ext>
            </p:extLst>
          </p:nvPr>
        </p:nvGraphicFramePr>
        <p:xfrm>
          <a:off x="5582" y="684150"/>
          <a:ext cx="9132200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1090392851"/>
                    </a:ext>
                  </a:extLst>
                </a:gridCol>
              </a:tblGrid>
              <a:tr h="251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</a:rPr>
                        <a:t>4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+mn-ea"/>
                        </a:rPr>
                        <a:t>에이전트 설치 용이성</a:t>
                      </a:r>
                      <a:r>
                        <a:rPr lang="en-US" altLang="ko-KR" sz="1200" b="1" dirty="0">
                          <a:solidFill>
                            <a:schemeClr val="tx1"/>
                          </a:solidFill>
                          <a:latin typeface="+mn-ea"/>
                        </a:rPr>
                        <a:t>(3) – macOS</a:t>
                      </a:r>
                      <a:endParaRPr lang="ko-KR" altLang="en-US" sz="1200" b="1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515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설치된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EPP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서버로부터 다운받은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Mac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클라이언트 설치 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Full Disk Access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권한만 추가하고 설치를 진행하면 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49059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다운로드 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tar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파일의 압축을 풀고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EndpointProtectorClient.pkg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더블 클릭하고 기본 상태로 설치를 진행하면 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357188" lvl="1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macOS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특성상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Full Disk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Acces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권한 추가 설정이 윈도우 에이전트와 다르게 필요하고 해당 설정을 해주어야 에이전트가 정상적으로 동작이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1B3A4F0E-F54A-4380-AABD-B8C3D048C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CA7A3FA-DB49-040C-AF9F-F26A661089A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84" y="1844824"/>
            <a:ext cx="2520000" cy="49499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25AAB1B-CB63-48D7-1C66-40E20FC6C2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384" y="1752508"/>
            <a:ext cx="1620000" cy="1166816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7F29740F-D6D1-D542-3C8A-7B2A81954E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936" y="1761178"/>
            <a:ext cx="1620000" cy="1163478"/>
          </a:xfrm>
          <a:prstGeom prst="rect">
            <a:avLst/>
          </a:prstGeom>
        </p:spPr>
      </p:pic>
      <p:pic>
        <p:nvPicPr>
          <p:cNvPr id="20" name="그림 19" descr="텍스트이(가) 표시된 사진&#10;&#10;자동 생성된 설명">
            <a:extLst>
              <a:ext uri="{FF2B5EF4-FFF2-40B4-BE49-F238E27FC236}">
                <a16:creationId xmlns:a16="http://schemas.microsoft.com/office/drawing/2014/main" id="{61D109E1-D511-44E5-D01A-852BFD974C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488" y="1760321"/>
            <a:ext cx="1620000" cy="1159003"/>
          </a:xfrm>
          <a:prstGeom prst="rect">
            <a:avLst/>
          </a:prstGeom>
        </p:spPr>
      </p:pic>
      <p:pic>
        <p:nvPicPr>
          <p:cNvPr id="22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CEFA4EAA-D3CB-5066-EB4C-00F8C06C8E2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072503"/>
            <a:ext cx="1620000" cy="116274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0F91593F-F615-DCD8-E536-6DE23A8DD55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944" y="3074990"/>
            <a:ext cx="1620000" cy="1157142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AEAFE59B-C403-D53B-0918-87844470F4E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072503"/>
            <a:ext cx="1620000" cy="115009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4CDEBE9-A3B3-D707-BAF7-913644ADD43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320" y="3070991"/>
            <a:ext cx="1620000" cy="115009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5924FDA-B256-340D-4159-D8DA689FEC7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504" y="3091129"/>
            <a:ext cx="1620000" cy="1144904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B175235-3262-B270-F4B4-61737584BAB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518178"/>
            <a:ext cx="1620000" cy="116314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1DB65E1-2557-41D6-70E0-D15AE4FE52B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944" y="4509120"/>
            <a:ext cx="1620000" cy="1165355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2BA80FF1-E564-F44E-635B-689FBE9F2D1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4528440"/>
            <a:ext cx="1620000" cy="1420840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FD0E5FAF-1C02-20F6-4C0B-4F5EA11D0396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574632"/>
            <a:ext cx="1620000" cy="115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213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6397552"/>
              </p:ext>
            </p:extLst>
          </p:nvPr>
        </p:nvGraphicFramePr>
        <p:xfrm>
          <a:off x="5582" y="684150"/>
          <a:ext cx="9132200" cy="5765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에이전트 설치 현황 가시성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에이전트가 설치된 컴퓨터의 숫자와 설치된 컴퓨터 목록 확인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 구성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 라이선스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현재 설치된 라이선스 숫자 확인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설치된 클라이언트의 숫자와 동일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매체 제어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컴퓨터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현재 에이전트가 설치된 컴퓨터 목록 확인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9BECC7A8-A406-44FF-9043-5DC88157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69FC8E8-7851-27BD-20CB-80CD28D101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88840"/>
            <a:ext cx="3960000" cy="2229295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11F9DF3-84D9-44CC-ADE1-8407512AF0F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50" y="1988840"/>
            <a:ext cx="3960000" cy="2342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0298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8126087"/>
              </p:ext>
            </p:extLst>
          </p:nvPr>
        </p:nvGraphicFramePr>
        <p:xfrm>
          <a:off x="5582" y="684150"/>
          <a:ext cx="9132200" cy="5765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에이전트 삭제 및 프로세스 종료 보호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에이전트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클라이언트 삭제 방지 보안 암호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설정으로 사용자의 임의 에이전트 삭제 방지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 구성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 보안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클라이언트 삭제 방지 보안 암호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설정시에 클라이언트 삭제시에 암호로 삭제 방지 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C7A54D4F-2011-41C4-8E9E-708F1F404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BD3C75E-F761-02D8-DF36-42726126099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77152"/>
            <a:ext cx="5040000" cy="3122065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7B937CFF-EE5E-F302-5DCE-7B8F483BC3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683" y="1877152"/>
            <a:ext cx="2520000" cy="1989474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D4C3CE28-ED63-CC05-6D8F-05B2EBBBFA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683" y="4118908"/>
            <a:ext cx="2520000" cy="132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22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3713619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에이전트 삭제 및 프로세스 종료 보호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에이전트 프로세스를 사용자가 임의로 강제 종료 해도 바로 다시 자동 실행되어서 프로세스 종료 보호 되어 있음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윈도우의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작업 관리자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Endpoint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Protector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프로세스 강제 종료해도 바로 재실행됨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맥의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활성 상태 보기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EPP Notifier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찾아서 강제 종료해도 바로 재실행 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B059FC97-A926-4A96-B58D-0545497DD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2F1F400-4C18-6F07-DA41-D852294E32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844825"/>
            <a:ext cx="3960000" cy="30204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F029779-458B-8877-303F-BF564DF6EB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488" y="1844825"/>
            <a:ext cx="3960000" cy="249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641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138533"/>
              </p:ext>
            </p:extLst>
          </p:nvPr>
        </p:nvGraphicFramePr>
        <p:xfrm>
          <a:off x="5582" y="684150"/>
          <a:ext cx="9132200" cy="5948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에이전트 삭제 용이성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 콘솔에서 특정 컴퓨터들에 설치된 에이전트를 복수로 선택하여서 삭제 가능합니다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 구성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클라이언트 삭제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컴퓨터 목록에서 삭제하려는 컴퓨터의 체크박스를 선택 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버튼을 선택하여서 해당 컴퓨터의 클라이언트들을 삭제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E9D3539B-7801-4866-8038-5534F3227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DFF1DCF-AF73-CAFE-0390-328D444B6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80840"/>
            <a:ext cx="77241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48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40070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에이전트 삭제 용이성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특정 컴퓨터에 설치된 에이전트 하나를 선택하여서 삭제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매체 제어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컴퓨터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후에 특정 컴퓨터 하나만을 선택하여서 에이전트 삭제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615347E-E797-47EC-A8C7-06F942306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3" name="그림 2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26E8676E-23B9-F87D-D339-321F2893D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04" y="1696735"/>
            <a:ext cx="8307692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29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내역</a:t>
            </a: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01B33114-9452-453D-B0B7-1E5631E6A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750859"/>
            <a:ext cx="6467733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Endpoint Protector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는 다음과 같이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야놀자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측의 기능요건사항을 충족합니다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B41277E-7338-491A-BDE1-DE74FC8666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9290646"/>
              </p:ext>
            </p:extLst>
          </p:nvPr>
        </p:nvGraphicFramePr>
        <p:xfrm>
          <a:off x="323528" y="1124744"/>
          <a:ext cx="8568952" cy="4572057"/>
        </p:xfrm>
        <a:graphic>
          <a:graphicData uri="http://schemas.openxmlformats.org/drawingml/2006/table">
            <a:tbl>
              <a:tblPr/>
              <a:tblGrid>
                <a:gridCol w="191761">
                  <a:extLst>
                    <a:ext uri="{9D8B030D-6E8A-4147-A177-3AD203B41FA5}">
                      <a16:colId xmlns:a16="http://schemas.microsoft.com/office/drawing/2014/main" val="1271601972"/>
                    </a:ext>
                  </a:extLst>
                </a:gridCol>
                <a:gridCol w="543329">
                  <a:extLst>
                    <a:ext uri="{9D8B030D-6E8A-4147-A177-3AD203B41FA5}">
                      <a16:colId xmlns:a16="http://schemas.microsoft.com/office/drawing/2014/main" val="2879260529"/>
                    </a:ext>
                  </a:extLst>
                </a:gridCol>
                <a:gridCol w="884240">
                  <a:extLst>
                    <a:ext uri="{9D8B030D-6E8A-4147-A177-3AD203B41FA5}">
                      <a16:colId xmlns:a16="http://schemas.microsoft.com/office/drawing/2014/main" val="1754136749"/>
                    </a:ext>
                  </a:extLst>
                </a:gridCol>
                <a:gridCol w="828942">
                  <a:extLst>
                    <a:ext uri="{9D8B030D-6E8A-4147-A177-3AD203B41FA5}">
                      <a16:colId xmlns:a16="http://schemas.microsoft.com/office/drawing/2014/main" val="3035279746"/>
                    </a:ext>
                  </a:extLst>
                </a:gridCol>
                <a:gridCol w="4361081">
                  <a:extLst>
                    <a:ext uri="{9D8B030D-6E8A-4147-A177-3AD203B41FA5}">
                      <a16:colId xmlns:a16="http://schemas.microsoft.com/office/drawing/2014/main" val="725545050"/>
                    </a:ext>
                  </a:extLst>
                </a:gridCol>
                <a:gridCol w="603697">
                  <a:extLst>
                    <a:ext uri="{9D8B030D-6E8A-4147-A177-3AD203B41FA5}">
                      <a16:colId xmlns:a16="http://schemas.microsoft.com/office/drawing/2014/main" val="2645310591"/>
                    </a:ext>
                  </a:extLst>
                </a:gridCol>
                <a:gridCol w="1155902">
                  <a:extLst>
                    <a:ext uri="{9D8B030D-6E8A-4147-A177-3AD203B41FA5}">
                      <a16:colId xmlns:a16="http://schemas.microsoft.com/office/drawing/2014/main" val="2054551705"/>
                    </a:ext>
                  </a:extLst>
                </a:gridCol>
              </a:tblGrid>
              <a:tr h="203243"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요구 기능 리스트</a:t>
                      </a:r>
                    </a:p>
                  </a:txBody>
                  <a:tcPr marL="4418" marR="4418" marT="4418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4091017"/>
                  </a:ext>
                </a:extLst>
              </a:tr>
              <a:tr h="2164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항목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기능지원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제안서 내 확인 가능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440611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비기능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커스터마이징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커스터마이징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커스터마이징 가능 여부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5~7 page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467447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Windows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(11 / 10 / 8 / 7)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 ~ 9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9575216"/>
                  </a:ext>
                </a:extLst>
              </a:tr>
              <a:tr h="256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Mac OS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최신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Mon / Big / Cat /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Moj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b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- M1 chip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포함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10~ 11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18826303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에이전트 및 프로세스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에이전트 및 프로세스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에이전트 설치 용이성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 ~ 14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9584755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에이전트 설치 현황 가시성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415897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에이전트 삭제 및 프로세스 종료 보호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 ~ 17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873870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에이전트 삭제 용이성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 ~ 19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733860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1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탐지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프로세스 리소스 점유율 효율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4664758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실시간 개인정보 탐지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66018"/>
                  </a:ext>
                </a:extLst>
              </a:tr>
              <a:tr h="256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탐지 패턴 지원 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+ 4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신주민등록번호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외국인등록번호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운전면허번호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건강보험번호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</a:p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9947449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탐지 패턴 추가 기능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 ~ 24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059693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파일 내 개인정보 탐지 기능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6704716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탐지 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Alert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(Slack,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메일 등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X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330334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지정 강제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예약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수동 검사 지원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 ~ 28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9144639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 전체 검사 이후 증분에 대한 검사 기능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9773349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시 예외 지정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드라이브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폴더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확장자 등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843675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리소스 제한 기능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7122613"/>
                  </a:ext>
                </a:extLst>
              </a:tr>
              <a:tr h="256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파일 포맷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확장자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 범위 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MS Office,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압축파일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PDF, TXT, HTML, EML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 ~ 33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3194949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조치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결과에 대한 관리자 조치 기능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완전삭제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예외처리 등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 ~ 35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7735655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중앙 관리키 형식의 암호화 방식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9039565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탐지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검사 시 자동 암호화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X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 page 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3909117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오탐 파일에 대한 예외 조치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2266154"/>
                  </a:ext>
                </a:extLst>
              </a:tr>
            </a:tbl>
          </a:graphicData>
        </a:graphic>
      </p:graphicFrame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C8705AD1-C2B0-493A-B9FF-3888F1A58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7918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267109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프로세스 리소스 점유율 효율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Endpoint client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리소스 점유율이 낮게 유지됨으로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성능에 영향이 적음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A20602E6-F591-49AE-ADE7-D44C524BA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11C36663-BB46-8D5E-143A-978E9AB78C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5" y="1376846"/>
            <a:ext cx="3272238" cy="2520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4D8CCE-F647-588A-5ED1-814C6F8FBDFC}"/>
              </a:ext>
            </a:extLst>
          </p:cNvPr>
          <p:cNvSpPr txBox="1"/>
          <p:nvPr/>
        </p:nvSpPr>
        <p:spPr>
          <a:xfrm>
            <a:off x="1386327" y="3896846"/>
            <a:ext cx="1890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Windows </a:t>
            </a:r>
            <a:r>
              <a:rPr lang="ko-KR" altLang="en-US" sz="1200" b="1" dirty="0"/>
              <a:t>리소스 점유율</a:t>
            </a:r>
          </a:p>
        </p:txBody>
      </p:sp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33457ACD-117A-373F-2BAD-7ABE7EB40A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838" y="1268760"/>
            <a:ext cx="3510000" cy="2340000"/>
          </a:xfrm>
          <a:prstGeom prst="rect">
            <a:avLst/>
          </a:prstGeom>
        </p:spPr>
      </p:pic>
      <p:pic>
        <p:nvPicPr>
          <p:cNvPr id="15" name="그림 14" descr="테이블이(가) 표시된 사진&#10;&#10;자동 생성된 설명">
            <a:extLst>
              <a:ext uri="{FF2B5EF4-FFF2-40B4-BE49-F238E27FC236}">
                <a16:creationId xmlns:a16="http://schemas.microsoft.com/office/drawing/2014/main" id="{CD181B27-46EA-223C-F47D-08A9AC3854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362" y="3608760"/>
            <a:ext cx="3515476" cy="234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AE2C1A-536D-C907-0580-847CA7324718}"/>
              </a:ext>
            </a:extLst>
          </p:cNvPr>
          <p:cNvSpPr txBox="1"/>
          <p:nvPr/>
        </p:nvSpPr>
        <p:spPr>
          <a:xfrm>
            <a:off x="5738640" y="5990541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Mac </a:t>
            </a:r>
            <a:r>
              <a:rPr lang="ko-KR" altLang="en-US" sz="1200" b="1" dirty="0"/>
              <a:t>리소스 점유율</a:t>
            </a:r>
          </a:p>
        </p:txBody>
      </p:sp>
    </p:spTree>
    <p:extLst>
      <p:ext uri="{BB962C8B-B14F-4D97-AF65-F5344CB8AC3E}">
        <p14:creationId xmlns:p14="http://schemas.microsoft.com/office/powerpoint/2010/main" val="216732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6457923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실시간 개인정보 탐지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 전송시에 실시간으로 개인 정보 탐지 후 차단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로깅 지원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웹브라우저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카카오톡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슬랙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브라우저 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520BB769-D96E-4FC5-A539-40AD1ABA2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그림 9" descr="슬랙 실시간 탐지">
            <a:extLst>
              <a:ext uri="{FF2B5EF4-FFF2-40B4-BE49-F238E27FC236}">
                <a16:creationId xmlns:a16="http://schemas.microsoft.com/office/drawing/2014/main" id="{A5DE04A6-7106-1AD7-86C6-A934F2E9E5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4158000" cy="25200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9D5C8C6E-3475-2EC3-E5A8-089EBA7D60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799" y="1279456"/>
            <a:ext cx="1899492" cy="28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B57C41-8166-E8AA-224D-23D0A80F8677}"/>
              </a:ext>
            </a:extLst>
          </p:cNvPr>
          <p:cNvSpPr txBox="1"/>
          <p:nvPr/>
        </p:nvSpPr>
        <p:spPr>
          <a:xfrm>
            <a:off x="2339752" y="3933056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/>
              <a:t>슬랙</a:t>
            </a:r>
            <a:r>
              <a:rPr lang="ko-KR" altLang="en-US" sz="1200" b="1" dirty="0"/>
              <a:t> 실시간 탐지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9D2DD4-0FB9-D174-2976-AC850E3EFF65}"/>
              </a:ext>
            </a:extLst>
          </p:cNvPr>
          <p:cNvSpPr txBox="1"/>
          <p:nvPr/>
        </p:nvSpPr>
        <p:spPr>
          <a:xfrm>
            <a:off x="6442626" y="4116314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/>
              <a:t>카카오톡 </a:t>
            </a:r>
            <a:r>
              <a:rPr lang="ko-KR" altLang="en-US" sz="1200" b="1" dirty="0"/>
              <a:t>실시간 탐지</a:t>
            </a:r>
          </a:p>
        </p:txBody>
      </p:sp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2228115D-82EB-5792-2FF6-6F2CF43DE4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111" y="4565276"/>
            <a:ext cx="6017142" cy="1080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ADD90FA-C0AA-EB25-2967-F3AF9DE776E8}"/>
              </a:ext>
            </a:extLst>
          </p:cNvPr>
          <p:cNvSpPr txBox="1"/>
          <p:nvPr/>
        </p:nvSpPr>
        <p:spPr>
          <a:xfrm>
            <a:off x="3575408" y="5723498"/>
            <a:ext cx="9092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차단 로그 </a:t>
            </a:r>
          </a:p>
        </p:txBody>
      </p:sp>
    </p:spTree>
    <p:extLst>
      <p:ext uri="{BB962C8B-B14F-4D97-AF65-F5344CB8AC3E}">
        <p14:creationId xmlns:p14="http://schemas.microsoft.com/office/powerpoint/2010/main" val="3878047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349136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10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개인정보 탐지 패턴 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정책에서 기본으로 정규식을 이용하여서 개인정보 탐지 패턴 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Endpoint Protector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미리 정의된 콘텐츠로 다음의 형식의 개인 정보에 대한 탐지를 지원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55600" lvl="1" indent="-173038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신용카드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개인 식별 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주민등록번호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ID,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여권번호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세금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ID, VAT ID,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운전면허번호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건강보험번호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은행계좌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인터넷 프로토콜 주소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55600" lvl="1" indent="-173038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일부 한국 형식의 정보도 기본 탑재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주민등록번호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여권번호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운전면허번호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건강보험번호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0E13FFFB-5D16-48F5-AC99-D860619C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1D7523AA-955D-6A0C-DB97-A470E0C6E19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105899"/>
            <a:ext cx="3036684" cy="4320000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02A47A6-7A6B-5BAB-EC51-D8906C647E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642" y="2875249"/>
            <a:ext cx="478155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56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25502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11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개인정보 탐지 패턴 추가 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정책에서 기본으로 정규식을 이용하여서 개인정보 탐지 패턴 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정규식에서 다음의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 형식의 개인정보 탐지 패턴 제공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63525" lvl="1" indent="-80963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국내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개인 이메일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국내 계좌번호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국내 로컬 카드 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여권 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운전면허번호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일반 이메일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전화번호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주민등록번호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해외 카드 번호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0E13FFFB-5D16-48F5-AC99-D860619C2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6906F68-E067-E0A5-3510-53B0CC0E68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8840"/>
            <a:ext cx="7920000" cy="162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084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6664678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11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개인정보 탐지 패턴 추가 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정책에서 기본으로 정규식을 이용하여서 개인정보 탐지 패턴 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정규식에서 다음의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 형식의 개인정보 탐지 패턴 제공 정보 상세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사용자가 정규식을 이용하여서 원하는 형식의 개인정보 탐지 패턴을 추가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A8E14F55-688E-4519-8229-A147A862A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009FC8C0-2906-1676-1E92-55FDDC003E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027" y="1853850"/>
            <a:ext cx="470210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28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6036942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12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이미지 파일 내 개인정보 탐지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광학 문자 인식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(OCR)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사용으로 되어 있으면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JPEG, PNG, GIF, BMP, TIFF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등의 파일 유형에서 콘텐츠를 검사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주민등록번호 포함되어 있는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PNG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파일을 카톡으로 전송 시도시에 차단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&amp;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 경고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08EAC32C-98AA-4E63-9E91-D96C8A81C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2ECDAE-0313-A233-9C9F-8D6CD03DF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28800"/>
            <a:ext cx="264981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14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101906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13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개인정보 탐지 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Alert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기능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(Slack,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메일 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개인정보 탐지시에 관리자에게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Alert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지원하지 않음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지원하지 않음</a:t>
                      </a:r>
                      <a:endParaRPr lang="en-US" altLang="ko-KR" sz="28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E9561BA8-E5A3-4323-A8E5-DA24F593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668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847190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14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관리자 지정 강제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예약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사용자 수동 검사 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 지정 강제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예약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수동 검사 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 지정 강제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수동 검사 기능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D8D1CA3D-4E3E-47B4-8B6C-F7C1CC514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8" name="그림 7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6352D5FF-D952-DF26-AD0E-74AA1AC5AC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21008"/>
            <a:ext cx="7669175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083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241759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14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관리자 지정 강제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예약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사용자 수동 검사 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 지정 강제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예약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수동 검사 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 예약 검사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일회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지원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D8D1CA3D-4E3E-47B4-8B6C-F7C1CC5149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88249F9-AA6B-C993-082A-784CC896A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556792"/>
            <a:ext cx="5811374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047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8214045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15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최초 전체 검사 이후 증분에 대한 검사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자동검색 진행시에는 증분에 대한 검사가 예약으로 진행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수동검색으로 증분 검색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자동 검색으로 예약 검색 진행시에는 증분 검색으로 진행됨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수동 검색시에 증분 검색 가능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2DF2AA4F-FFBF-40C4-B8FB-66EA70BA5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815C1BF-818F-1E02-F789-E695A430D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00808"/>
            <a:ext cx="4101527" cy="1800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6D78788-D544-67E1-2FE7-84459126F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657546"/>
            <a:ext cx="4937042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378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 err="1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</a:t>
            </a:r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 프로젝트 기능요건사항 내역</a:t>
            </a: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01B33114-9452-453D-B0B7-1E5631E6A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750859"/>
            <a:ext cx="6467733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Endpoint Protector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는 다음과 같이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야놀자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측의 기능요건사항을 충족합니다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8EF8E1-A698-45BA-8F3A-0F6D6BD06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725269"/>
              </p:ext>
            </p:extLst>
          </p:nvPr>
        </p:nvGraphicFramePr>
        <p:xfrm>
          <a:off x="323528" y="1124744"/>
          <a:ext cx="8568952" cy="4839268"/>
        </p:xfrm>
        <a:graphic>
          <a:graphicData uri="http://schemas.openxmlformats.org/drawingml/2006/table">
            <a:tbl>
              <a:tblPr/>
              <a:tblGrid>
                <a:gridCol w="210578">
                  <a:extLst>
                    <a:ext uri="{9D8B030D-6E8A-4147-A177-3AD203B41FA5}">
                      <a16:colId xmlns:a16="http://schemas.microsoft.com/office/drawing/2014/main" val="1039977356"/>
                    </a:ext>
                  </a:extLst>
                </a:gridCol>
                <a:gridCol w="592738">
                  <a:extLst>
                    <a:ext uri="{9D8B030D-6E8A-4147-A177-3AD203B41FA5}">
                      <a16:colId xmlns:a16="http://schemas.microsoft.com/office/drawing/2014/main" val="2227596936"/>
                    </a:ext>
                  </a:extLst>
                </a:gridCol>
                <a:gridCol w="974898">
                  <a:extLst>
                    <a:ext uri="{9D8B030D-6E8A-4147-A177-3AD203B41FA5}">
                      <a16:colId xmlns:a16="http://schemas.microsoft.com/office/drawing/2014/main" val="3102097345"/>
                    </a:ext>
                  </a:extLst>
                </a:gridCol>
                <a:gridCol w="958090">
                  <a:extLst>
                    <a:ext uri="{9D8B030D-6E8A-4147-A177-3AD203B41FA5}">
                      <a16:colId xmlns:a16="http://schemas.microsoft.com/office/drawing/2014/main" val="1724594044"/>
                    </a:ext>
                  </a:extLst>
                </a:gridCol>
                <a:gridCol w="3815012">
                  <a:extLst>
                    <a:ext uri="{9D8B030D-6E8A-4147-A177-3AD203B41FA5}">
                      <a16:colId xmlns:a16="http://schemas.microsoft.com/office/drawing/2014/main" val="1705307133"/>
                    </a:ext>
                  </a:extLst>
                </a:gridCol>
                <a:gridCol w="530345">
                  <a:extLst>
                    <a:ext uri="{9D8B030D-6E8A-4147-A177-3AD203B41FA5}">
                      <a16:colId xmlns:a16="http://schemas.microsoft.com/office/drawing/2014/main" val="2284145523"/>
                    </a:ext>
                  </a:extLst>
                </a:gridCol>
                <a:gridCol w="1487291">
                  <a:extLst>
                    <a:ext uri="{9D8B030D-6E8A-4147-A177-3AD203B41FA5}">
                      <a16:colId xmlns:a16="http://schemas.microsoft.com/office/drawing/2014/main" val="927114896"/>
                    </a:ext>
                  </a:extLst>
                </a:gridCol>
              </a:tblGrid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항목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기능지원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제안서 내 확인 가능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85474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보고 및 통계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예약 검사 진행 현황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진행중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미진행 등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3926296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검사 결과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대상 파일수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탐지수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패턴별 탐지수 등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0563165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25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보유 및 조치 현황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보유 수량별 등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50792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개인정보 보유자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Top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리스트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632474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27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보고 및 통계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항목에 대한 보고서 출력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453538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28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보고 및 통계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항목에 대한 관리자 메일 발송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주기설정 포함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4880414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온라인 유출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 통제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웹브라우저를 통한 첨부파일 차단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 브라우저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 ~ 46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4559886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메일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통한 첨부파일 차단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 메일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App)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 ~ 48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9069911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31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메신저를 통한 첨부파일 차단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 메신저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 ~ 50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4388818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클라우드 프로그램을 통한 첨부파일 차단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 클라우드 프로그램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 ~ 52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904127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전송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공유 프로그램을 통한 첨부파일 차단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지원 파일 전송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공유 프로그램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 ~ 54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022512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34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공유폴더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네트워크 드라이브 차단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 ~ 56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9809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35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 차단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항목에 대해 특정 탐지 패턴에 대한 첨부파일 차단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 ~ 58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561653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36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 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정책 별 예외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/ App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 기능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156867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37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/ App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대한 모든 첨부파일 허용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7487427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/ App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대한 특정 탐지 패턴 첨부파일 차단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5533279"/>
                  </a:ext>
                </a:extLst>
              </a:tr>
              <a:tr h="256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39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오프라인 유출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저장매체 통제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이동식저장매체 통제 지원 범위 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쓰기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읽기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차단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6996677"/>
                  </a:ext>
                </a:extLst>
              </a:tr>
              <a:tr h="256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40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주변기기 통제 지원 범위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스마트폰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Airdrop, iPad,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디지털카메라 등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b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-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허용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연결만 허용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차단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8627769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41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그룹별 예외 기간 설정 및 자동 원복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943359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42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예외 정책에 대한 특정 탐지 패턴에 대한 파일 이동 차단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6222373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출력물 통제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문서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탐지 패턴 문서에 대한 프린트 허용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차단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△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66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2804765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44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 문서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탐지 패턴 문서에 대한 워터마크 설정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67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7536998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프린터만 사용할 수 있도록 지정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68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8793149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46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 캡처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Windows Print Screen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차단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69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6813841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47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캡쳐 프로세스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차단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1407437"/>
                  </a:ext>
                </a:extLst>
              </a:tr>
            </a:tbl>
          </a:graphicData>
        </a:graphic>
      </p:graphicFrame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F849A6C6-1A82-4491-B5EE-C5D0428D0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201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024990"/>
              </p:ext>
            </p:extLst>
          </p:nvPr>
        </p:nvGraphicFramePr>
        <p:xfrm>
          <a:off x="5582" y="684151"/>
          <a:ext cx="9132200" cy="5582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646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16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검사 시 예외 지정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드라이브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폴더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확장자 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4373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거부목록에서 파일명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 확장자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 위치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드라이브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폴더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제외 지정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설정 콘텐츠 인식 보호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(CAP), eDiscovery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모두 적용됨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485123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거부목록 및 허용목록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거부목록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 위치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“, 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 위치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파일명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 확장자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 위치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드라이브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폴더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제외 지정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  파일명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 확장자로 검색 제외 지정                           검색 위치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드라이브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폴더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제외 지정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03A3700C-4797-410D-BFD1-3961C483A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5B016EA-C304-7177-0E39-EFD9456A11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16832"/>
            <a:ext cx="3953366" cy="25200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DE77F7FF-3F01-46E8-5C13-FAC09AFB0E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827" y="1943904"/>
            <a:ext cx="401566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190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671448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17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검사 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CPU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리소스 제한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개인정보 전체 검색 실행시에도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CPU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리소스 사용량이 거의 없음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eDiscovery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해당 컴퓨터 전체검색 실행시에 리소스 변화량 녹화 동영상으로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CPU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리소스 사용량이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변화가 없는 것을 확인할 수 있다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C7A2E30D-8A77-4B68-9536-3167F50FB0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2" name="개인정보검색_리소스">
            <a:hlinkClick r:id="" action="ppaction://media"/>
            <a:extLst>
              <a:ext uri="{FF2B5EF4-FFF2-40B4-BE49-F238E27FC236}">
                <a16:creationId xmlns:a16="http://schemas.microsoft.com/office/drawing/2014/main" id="{9B054AE7-E978-26CB-E68E-5C4BD49B0B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7624" y="1772816"/>
            <a:ext cx="5165417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82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004443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18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검사 파일 포맷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확장자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지원 범위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그래픽 파일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(17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오피스 파일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(10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압축파일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(13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기타파일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(28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미디어파일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(11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), CAD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파일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(17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소스 코드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(36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지원</a:t>
                      </a:r>
                      <a:endParaRPr lang="en-US" altLang="ko-KR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상세 지원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포멧은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하단의 화면 캡처 참고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58775" marR="0" lvl="1" indent="-904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MS Office,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압축파일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, PDF, TXT, HTML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등 지원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029BC9C6-8692-4B59-AB97-4CD59010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9168ABC7-D26E-1B62-A671-4658B3473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00808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0556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135821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18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검사 파일 포맷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확장자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지원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계속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소스 코드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(36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종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지원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상세 지원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포멧은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하단의 화면 캡처 참고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소스코드에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HTML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 포함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029BC9C6-8692-4B59-AB97-4CD590101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F7B0651-546C-9968-786B-D81A7699B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580" y="1628800"/>
            <a:ext cx="8412539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325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8054324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19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검사 결과에 대한 관리자 조치 기능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암호화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완전삭제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예외처리 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 결과에서 항목별로 암호화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복호화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삭제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“eDiscovery 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 결과 및 액션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항목별로 암호화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복호화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삭제 가능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1DE3AD11-261E-46E3-8A58-915BD5E90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C61D4C7-F653-4C5B-3BCD-74A3AF041B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048" y="1493850"/>
            <a:ext cx="4634652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84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9375176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19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검사 결과에 대한 관리자 조치 기능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암호화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완전삭제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예외처리 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특정파일 예외 처리 가능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거부목록 및 허용목록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허용목록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허용된 파일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특정 파일을 예외 처리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1DE3AD11-261E-46E3-8A58-915BD5E90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D88F8D-6910-72E4-29C9-27C75B9E3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84784"/>
            <a:ext cx="61728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942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358415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20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중앙 관리키 형식의 암호화 방식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암호화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복호화는 콘솔에서 진행하고 따로 키를 제공하지 않음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키 값을 서버 자체에서 관리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DA7F99E3-0257-4146-AA69-5EE6670BF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3DD79512-EA47-467F-E378-0E27B6173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41" y="1362390"/>
            <a:ext cx="463465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682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9827899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21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개인정보 탐지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검사 시 자동 암호화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개인정보 탐지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검사 시 자동 암호화 지원하지 않음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dirty="0">
                          <a:solidFill>
                            <a:schemeClr val="tx1"/>
                          </a:solidFill>
                        </a:rPr>
                        <a:t>자동 암호화 지원하지 않음</a:t>
                      </a:r>
                    </a:p>
                    <a:p>
                      <a:pPr algn="ctr" latinLnBrk="1"/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3D246111-E529-4821-8137-A4B0061F0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5128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319143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22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</a:rPr>
                        <a:t>오탐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 파일에 대한 예외 조치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오탐파일에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대해 예외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허용목록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처리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거부목록 및 허용목록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허용목록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허용된 파일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특정 파일을 예외 처리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최초 검색 이후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증분검색을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진행하므로 특정 컴퓨터에서 특정 파일에 대해서 반복 보고 되지 않음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동일한 파일이 다른 컴퓨터에 공유된 경우 예외 처리로 반복 검출 안되도록 제외 가능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C47FCD55-C06E-4784-A7AC-1DF1AA11D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B6CABB4-508D-364D-B0C9-7D8DAEB6F4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966089"/>
            <a:ext cx="61728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0505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6922589"/>
              </p:ext>
            </p:extLst>
          </p:nvPr>
        </p:nvGraphicFramePr>
        <p:xfrm>
          <a:off x="5582" y="684151"/>
          <a:ext cx="9138419" cy="52093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32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421109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54088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245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23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개인정보 예약 검사 진행 현황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완료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진행중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</a:rPr>
                        <a:t>미진행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 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3822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개인정보 예약 검색 진행현황 확인 가능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455268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“eDiscovery 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정책 및 검색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메뉴의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“eDiscovery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항목에서 예약 현황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미진행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진행중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완료 확인 가능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                                   예약상태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                                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완료상태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AD71733B-E3ED-4252-A399-EFEEBD74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C8A6C47-EC39-9CA5-9DCE-A9CE7F213C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4220638" cy="1980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FD1A3DA-86DE-CAF5-771D-B33EDB6F3E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747" y="3833449"/>
            <a:ext cx="3942295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36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내역</a:t>
            </a: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01B33114-9452-453D-B0B7-1E5631E6A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750859"/>
            <a:ext cx="6467733" cy="37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charset="-127"/>
                <a:ea typeface="굴림" charset="-127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-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Endpoint Protector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는 다음과 같이 </a:t>
            </a:r>
            <a:r>
              <a:rPr lang="ko-KR" altLang="en-US" sz="1400" dirty="0" err="1">
                <a:latin typeface="맑은 고딕" pitchFamily="50" charset="-127"/>
                <a:ea typeface="맑은 고딕" pitchFamily="50" charset="-127"/>
              </a:rPr>
              <a:t>야놀자</a:t>
            </a:r>
            <a:r>
              <a:rPr lang="ko-KR" altLang="en-US" sz="1400" dirty="0">
                <a:latin typeface="맑은 고딕" pitchFamily="50" charset="-127"/>
                <a:ea typeface="맑은 고딕" pitchFamily="50" charset="-127"/>
              </a:rPr>
              <a:t> 측의 기능요건사항을 충족합니다</a:t>
            </a: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8EFBE12-F89C-49E2-A79F-84FFB000ED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086620"/>
              </p:ext>
            </p:extLst>
          </p:nvPr>
        </p:nvGraphicFramePr>
        <p:xfrm>
          <a:off x="323528" y="1124744"/>
          <a:ext cx="8568952" cy="5113142"/>
        </p:xfrm>
        <a:graphic>
          <a:graphicData uri="http://schemas.openxmlformats.org/drawingml/2006/table">
            <a:tbl>
              <a:tblPr/>
              <a:tblGrid>
                <a:gridCol w="216024">
                  <a:extLst>
                    <a:ext uri="{9D8B030D-6E8A-4147-A177-3AD203B41FA5}">
                      <a16:colId xmlns:a16="http://schemas.microsoft.com/office/drawing/2014/main" val="4012929490"/>
                    </a:ext>
                  </a:extLst>
                </a:gridCol>
                <a:gridCol w="608068">
                  <a:extLst>
                    <a:ext uri="{9D8B030D-6E8A-4147-A177-3AD203B41FA5}">
                      <a16:colId xmlns:a16="http://schemas.microsoft.com/office/drawing/2014/main" val="4024490879"/>
                    </a:ext>
                  </a:extLst>
                </a:gridCol>
                <a:gridCol w="1000111">
                  <a:extLst>
                    <a:ext uri="{9D8B030D-6E8A-4147-A177-3AD203B41FA5}">
                      <a16:colId xmlns:a16="http://schemas.microsoft.com/office/drawing/2014/main" val="939955259"/>
                    </a:ext>
                  </a:extLst>
                </a:gridCol>
                <a:gridCol w="1200133">
                  <a:extLst>
                    <a:ext uri="{9D8B030D-6E8A-4147-A177-3AD203B41FA5}">
                      <a16:colId xmlns:a16="http://schemas.microsoft.com/office/drawing/2014/main" val="19534736"/>
                    </a:ext>
                  </a:extLst>
                </a:gridCol>
                <a:gridCol w="3696410">
                  <a:extLst>
                    <a:ext uri="{9D8B030D-6E8A-4147-A177-3AD203B41FA5}">
                      <a16:colId xmlns:a16="http://schemas.microsoft.com/office/drawing/2014/main" val="2946914192"/>
                    </a:ext>
                  </a:extLst>
                </a:gridCol>
                <a:gridCol w="544061">
                  <a:extLst>
                    <a:ext uri="{9D8B030D-6E8A-4147-A177-3AD203B41FA5}">
                      <a16:colId xmlns:a16="http://schemas.microsoft.com/office/drawing/2014/main" val="3842455083"/>
                    </a:ext>
                  </a:extLst>
                </a:gridCol>
                <a:gridCol w="1304145">
                  <a:extLst>
                    <a:ext uri="{9D8B030D-6E8A-4147-A177-3AD203B41FA5}">
                      <a16:colId xmlns:a16="http://schemas.microsoft.com/office/drawing/2014/main" val="1204475583"/>
                    </a:ext>
                  </a:extLst>
                </a:gridCol>
              </a:tblGrid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영역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항목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기능지원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제안서 내 확인 가능  </a:t>
                      </a:r>
                      <a:r>
                        <a:rPr lang="en-US" altLang="ko-KR" sz="10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Page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1480744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48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18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웹사이트 접속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웹사이트 접속 차단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웹사이트 카테고리 별 차단 리스트 제공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X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71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89703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49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수동 차단 리스트 추가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(IP / URL)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539374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/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까지의 접속 차단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73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1860083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51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 및 알림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통제 항목 별 허용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차단에 대한 행위 로그 저장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74 ~ 75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029853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52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통제 항목 별 허용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차단에 대한 원본 파일 저장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76 ~ 77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688314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53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통제 항목 별 로그 조회 편의성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 ~ 80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3823466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54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보고서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 및 알림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항목에 대한 로그조회 결과 출력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81 ~ 82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494040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55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 및 알림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항목에 대한 관리자 메일 발송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주기설정 포함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△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98054661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56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차단 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Alert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(Slack,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메일 등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△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84 ~ 85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0314225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57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통제 항목 별 차단 시 승인 결재 기능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86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5372444"/>
                  </a:ext>
                </a:extLst>
              </a:tr>
              <a:tr h="25626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58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승인 결재 시 부서별 직책자 자동 지정 및 추가 결재자 지정 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 직책자 부재시 정보보안 관리자 선택이 가능할 수 있도록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87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1800289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59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인증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연동을 통한 인사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/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 지원 여부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88 ~ 89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4795393"/>
                  </a:ext>
                </a:extLst>
              </a:tr>
              <a:tr h="512525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60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로그인 편의성 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자동로그인 설정 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오프라인 상태  마지막 인증 정보로 자동 로그인 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IP / Mac Address / Hostname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기능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</a:p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23468102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61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 전송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에이전트 ↔ 서버 간 로그 전송 주기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목표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 내외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91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3311319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62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Syslog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Event log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 기능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(SIEM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또는 로그서버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4418" marR="4418" marT="4418" marB="0" anchor="ctr"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8583423"/>
                  </a:ext>
                </a:extLst>
              </a:tr>
              <a:tr h="1025050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63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보안 설정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보안 설정 기능 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</a:t>
                      </a:r>
                      <a:b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- 2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차 인증 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실패 횟수 및 잠금 시간 설정 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세션 타임 설정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(Max / Idle) </a:t>
                      </a:r>
                      <a:b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계정 별 권한 분리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별 권한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읽기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쓰기 등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 </a:t>
                      </a:r>
                      <a:b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-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계정 미사용 기간 및 자동 잠금 설정 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패스워드 보안 설정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93 ~ 97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739793"/>
                  </a:ext>
                </a:extLst>
              </a:tr>
              <a:tr h="14138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64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업데이트 및 배포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관리서버를 통한 에이전트 업데이트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패치 배포 기능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O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98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265872"/>
                  </a:ext>
                </a:extLst>
              </a:tr>
              <a:tr h="3843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65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에이전트가 설치된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PC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파일 배포 및 실행 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Background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 </a:t>
                      </a:r>
                      <a:b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</a:b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위치에 파일 배포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X</a:t>
                      </a: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99 page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18" marR="4418" marT="4418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6681582"/>
                  </a:ext>
                </a:extLst>
              </a:tr>
            </a:tbl>
          </a:graphicData>
        </a:graphic>
      </p:graphicFrame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8CE4877A-21A9-476B-A3AB-E7239CB3F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4146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601958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24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전체 검사 결과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대상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</a:rPr>
                        <a:t>파일수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개인정보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</a:rPr>
                        <a:t>탐지수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</a:rPr>
                        <a:t>패턴별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</a:rPr>
                        <a:t>탐지수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 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전체 검사 결과에서 개인정보 탐지 숫자 확인 가능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783F0488-4D0E-41C5-A20E-77A86567E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6176AC4-233A-96F0-73C9-CB9C00F3B0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367326"/>
            <a:ext cx="7354919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530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8306460"/>
              </p:ext>
            </p:extLst>
          </p:nvPr>
        </p:nvGraphicFramePr>
        <p:xfrm>
          <a:off x="5582" y="684151"/>
          <a:ext cx="9132200" cy="55092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60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25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개인정보 보유 및 조치 현황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사용자별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부서별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보유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</a:rPr>
                        <a:t>수량별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 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6028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검색 결과에서 발견된 개인정보 내역은 확인 가능하나 사용자별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부서별</a:t>
                      </a:r>
                      <a:r>
                        <a:rPr lang="en-US" altLang="ko-KR" sz="10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보유 </a:t>
                      </a:r>
                      <a:r>
                        <a:rPr lang="ko-KR" altLang="en-US" sz="1000" dirty="0" err="1">
                          <a:solidFill>
                            <a:schemeClr val="tx1"/>
                          </a:solidFill>
                        </a:rPr>
                        <a:t>수량별</a:t>
                      </a:r>
                      <a:r>
                        <a:rPr lang="ko-KR" altLang="en-US" sz="1000" dirty="0">
                          <a:solidFill>
                            <a:schemeClr val="tx1"/>
                          </a:solidFill>
                        </a:rPr>
                        <a:t> 검색은 지원하지 않음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49605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2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2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2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24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개인정보 보유 및 조치현황을 사용자별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부서별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보유 </a:t>
                      </a:r>
                      <a:r>
                        <a:rPr lang="ko-KR" altLang="en-US" sz="2400" dirty="0" err="1">
                          <a:solidFill>
                            <a:schemeClr val="tx1"/>
                          </a:solidFill>
                        </a:rPr>
                        <a:t>수량별</a:t>
                      </a: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 조회 기능 지원하지 않음</a:t>
                      </a:r>
                      <a:r>
                        <a:rPr lang="en-US" altLang="ko-KR" sz="24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C0F687C1-593C-44C2-97D6-1DD704FF1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015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7425405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26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개인정보 보유자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Top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리스트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컴퓨터별 발견된 파일 숫자 기준으로 정렬하여서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Top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리스트를 생성 가능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1B9208FE-83E7-4326-8C92-8110D7F47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D86A08E-3E4E-797D-F439-7178164BF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74" y="1402767"/>
            <a:ext cx="7440816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118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3262458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27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보고 및 통계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항목에 대한 보고서 출력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eDiscovery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검색 결과에 대한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EXCEL, PDF, CSV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파일로 결과 파일 생성 가능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86F1060-2ACD-427D-A89C-BFCA35B2A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E6BA7B7-1C42-A54B-3047-41671CB42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50" y="1412292"/>
            <a:ext cx="8280000" cy="260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4017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3321460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28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보고 및 통계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항목에 대한 관리자 메일 발송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주기설정 포함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36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600" dirty="0">
                          <a:solidFill>
                            <a:schemeClr val="tx1"/>
                          </a:solidFill>
                        </a:rPr>
                        <a:t>지원하지 않음 </a:t>
                      </a:r>
                      <a:endParaRPr lang="en-US" altLang="ko-KR" sz="36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6EDFCEBD-0BC4-4668-9A65-FB0A7ACC6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8601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514369"/>
              </p:ext>
            </p:extLst>
          </p:nvPr>
        </p:nvGraphicFramePr>
        <p:xfrm>
          <a:off x="40153" y="676904"/>
          <a:ext cx="9132200" cy="6309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54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29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웹브라우저를 통한 첨부파일 차단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지원 브라우저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5414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보호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(CAP)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응용프로그램 중에서 다양한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웹브라우저에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대해서 첨부파일 차단 설정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124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보호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(CAP) 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정책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 정책 만들기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57188" lvl="1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정책 대상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항목의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응용 프로그램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탭에서 다양한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웹브라우저에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대해서 파일 전송 내용 차단 설정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57188" lvl="1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Internet Explorer, Chrome, Mozilla Firefox, Opera, Safari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상세 브라우저 지원 목록은 하단 화면 캡처 및 다음 페이지 참고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7800" lvl="1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14" name="슬라이드 번호 개체 틀 1">
            <a:extLst>
              <a:ext uri="{FF2B5EF4-FFF2-40B4-BE49-F238E27FC236}">
                <a16:creationId xmlns:a16="http://schemas.microsoft.com/office/drawing/2014/main" id="{8D6B1DE6-26E2-401D-9349-6DF2E0FF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73F0C6C-8748-2C8B-0BD9-6F5E960C7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50" y="2060848"/>
            <a:ext cx="7920000" cy="258373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050CE36E-82DC-B860-ACF5-258BECCD9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84" y="4699401"/>
            <a:ext cx="1800000" cy="157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721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595055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29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웹브라우저를 통한 첨부파일 차단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지원 브라우저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지원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웹브라우저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목록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19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Internet Explorer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Chrome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Mozilla Firefox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Opera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Safari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AOL Desktop 9.6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Aurora Firefox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Brave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Edge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FrontMotion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Firefox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K-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Meleon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Maxthon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Pale Moon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SeaMonkey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Swing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Tor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Torch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Vivaldi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Whale</a:t>
                      </a: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1FA15A22-16F1-4243-B2CA-801D095AF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2166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5831835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30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메일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App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을 통한 첨부파일 차단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지원 메일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App)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보호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(CAP)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응용프로그램 중에서 다양한 메일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대해서 첨부파일 차단 설정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보호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(CAP) 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정책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 정책 만들기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57188" lvl="1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정책 대상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항목의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응용 프로그램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탭에서 다양한 메일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대해서 파일 전송 내용 차단 설정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57188" lvl="1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Outlook, Mozilla Thunderbird, Outlook Express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APP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지원 목록은 하단 화면 캡처 참고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177800" lvl="1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626A9DDF-B404-42F3-BB1C-C6492FCF6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845DA1E-4D07-4C59-50C8-C6C65C909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916832"/>
            <a:ext cx="7920000" cy="258373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890F6F8-A1CF-5176-D84A-02F53D69A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376" y="4634164"/>
            <a:ext cx="1800000" cy="15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03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3769482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454530939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30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메일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App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을 통한 첨부파일 차단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지원 메일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App)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차단 지원 이메일 목록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19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Outlook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(Attachments)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Outlook (Body)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Mozilla Thunderbird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Mozilla Thunderbird (Body)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IBM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Lotus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Notes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(Attachments)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IBM Lotus Notes (Body)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Windows Live Mail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GroupWise Client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Outlook Express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Windows Mail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AOL Mail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Courier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eM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Client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Eudora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Foxmail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Opera Mail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SeaMonkey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Mail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Tobit David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Zimbra Desktop Mail 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C2889781-574E-4EAD-A705-2B4252D0A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2109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95878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31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메신저를 통한 첨부파일 차단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지원 메신저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보호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(CAP)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응용프로그램 중에서 다양한 메신저에 대해서 첨부파일 차단 설정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보호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(CAP) 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정책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 정책 만들기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57188" lvl="1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정책 대상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항목의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응용 프로그램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탭에서 다양한 메신저에 대해서 파일 전송 내용 차단 설정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57188" lvl="1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Skype,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Nateon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LINE,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Kakaotalk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Naver Works, Telegram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 다양한 메신저에 대해서 지원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하단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캡처화면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및 다음 페이지의 목록 확인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8E5DC232-93F9-4245-9893-A3FC02E4E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78D1B292-AE1C-DAF6-3172-1DE9E5230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05037"/>
            <a:ext cx="7920000" cy="258373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E3BAF741-F17B-3E06-4724-2D92B1EC69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884429"/>
            <a:ext cx="1620000" cy="1424891"/>
          </a:xfrm>
          <a:prstGeom prst="rect">
            <a:avLst/>
          </a:prstGeom>
        </p:spPr>
      </p:pic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CD14A951-3C58-92CD-C499-5795BF4E46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2" y="4841341"/>
            <a:ext cx="1620000" cy="144000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BFD9B73C-6EFD-9C06-9425-BB158934B0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2120" y="4841341"/>
            <a:ext cx="1620000" cy="1439330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E3FEB819-900E-5146-A9A8-B290066871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055" y="4857945"/>
            <a:ext cx="1620000" cy="1451375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4958E05F-91D5-6222-D29D-F0BD35445E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874" y="4835318"/>
            <a:ext cx="1620000" cy="144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0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879708"/>
              </p:ext>
            </p:extLst>
          </p:nvPr>
        </p:nvGraphicFramePr>
        <p:xfrm>
          <a:off x="5582" y="684150"/>
          <a:ext cx="9132200" cy="5765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기능 커스터마이징 가능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한국 특성화 된 커스터마이징 본사 요청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다수의 한국 고객이 사용중인 기능에 대해서는 지원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보호 기능에서 한국 특화 기능 현재도 지원중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685800" lvl="1" indent="-22860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인스턴트 메신저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Daum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MyPeople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KakaoTalk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Line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  현재 지원 중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457200" lvl="1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686969EA-5619-4ACB-903F-95B43CE80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2F31A7-D695-2910-25C1-6A9854F265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64401"/>
            <a:ext cx="773085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92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727400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31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메신저를 통한 첨부파일 차단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지원 메신저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차단 지원 메신저 목록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57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ICQ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AIM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Skype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Windows Live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Yahoo! Messenger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Gaim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HanbiroTalk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Pidgin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Trillian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NateOn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Messenger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Talk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Twhirl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QQ international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mIRC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MySpace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IM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Daum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MyPeople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Naver LINE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KakaoTalk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Microsoft Lync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8x8 Virtual Office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Agit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Baidu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Band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Chit Chat for Facebook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DaouOffice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Messenger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DingTalk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Discard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0F82B288-5BED-44FE-BF71-969D93253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32863E-C36E-AAD6-9BCC-228076F7CAAC}"/>
              </a:ext>
            </a:extLst>
          </p:cNvPr>
          <p:cNvSpPr txBox="1"/>
          <p:nvPr/>
        </p:nvSpPr>
        <p:spPr>
          <a:xfrm>
            <a:off x="3491880" y="1235379"/>
            <a:ext cx="2494337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eBuddy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Facebook Messenger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fTalk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Hangouts cha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HipChat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Lan Chat Enterprise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LingoWave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Mail.Ru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Agent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Mattermost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Microsoft Communicator 2007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MyChat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Naver Works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Nimbuzz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ooVoo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OpenTalk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Pidgin Instant Messenger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Pink Notes Plus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Rocket Chat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Signal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Slack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Spark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Telegram Desktop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TurboIRC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TweetDeck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Viber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WeChat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WhatsApp Desktop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35E5F1-9503-CE85-9F90-63BF81C0E264}"/>
              </a:ext>
            </a:extLst>
          </p:cNvPr>
          <p:cNvSpPr txBox="1"/>
          <p:nvPr/>
        </p:nvSpPr>
        <p:spPr>
          <a:xfrm>
            <a:off x="6634499" y="1231007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WinSent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Messenger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chat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Zalo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48072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7944244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32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클라우드 프로그램을 통한 첨부파일 차단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지원 클라우드 프로그램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보호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(CAP)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다양한 클라우드 프로그램에 대해서 첨부파일 차단 설정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보호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(CAP) 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정책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 정책 만들기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57188" lvl="1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정책 대상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항목의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응용 프로그램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탭에서 다양한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클라우드 및 파일공유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대해서 파일 전송 내용 차단 설정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57188" lvl="1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Google Drive Client,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Daum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Cloud, KT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Olleh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Cloud,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Mybox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OneDrive,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Webhard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 다양한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클라우드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대해서 지원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하단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캡처화면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및 다음 페이지의 목록 확인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0E2591D3-6600-4173-92AB-D666974AD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60E34BD-05A1-FE37-EF03-3CA4B5F21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60848"/>
            <a:ext cx="7920000" cy="2583738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6263D034-9823-F8D7-0520-81472FBD3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691525"/>
            <a:ext cx="1800000" cy="156350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E6AE40EE-F7E3-792D-44E4-2FAA33BF99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21" y="4673263"/>
            <a:ext cx="1800000" cy="1607380"/>
          </a:xfrm>
          <a:prstGeom prst="rect">
            <a:avLst/>
          </a:prstGeom>
        </p:spPr>
      </p:pic>
      <p:pic>
        <p:nvPicPr>
          <p:cNvPr id="12" name="그림 11" descr="텍스트이(가) 표시된 사진&#10;&#10;자동 생성된 설명">
            <a:extLst>
              <a:ext uri="{FF2B5EF4-FFF2-40B4-BE49-F238E27FC236}">
                <a16:creationId xmlns:a16="http://schemas.microsoft.com/office/drawing/2014/main" id="{D73B87FE-594C-4528-9686-74DEE8C604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792" y="4673263"/>
            <a:ext cx="1800000" cy="15963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22AD20D-7548-23ED-2606-722213A904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63" y="4641860"/>
            <a:ext cx="1800000" cy="160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15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7351943"/>
              </p:ext>
            </p:extLst>
          </p:nvPr>
        </p:nvGraphicFramePr>
        <p:xfrm>
          <a:off x="5900" y="692696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32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클라우드 프로그램을 통한 첨부파일 차단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지원 클라우드 프로그램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차단 지원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클라우드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목록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20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목록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Google Drive Client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iCloud Drive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Daum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Cloud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KT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Olleh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uCloud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MyBOX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Azureus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OneDrive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OneDrive for Business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ownCloud Client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Amazon Drive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Box Sync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Dropbox (client)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FileCloud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Sync Client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14E33761-8EB2-4F45-9202-873971AD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99E196-175D-98DE-8E92-354656A1AF7A}"/>
              </a:ext>
            </a:extLst>
          </p:cNvPr>
          <p:cNvSpPr txBox="1"/>
          <p:nvPr/>
        </p:nvSpPr>
        <p:spPr>
          <a:xfrm>
            <a:off x="4198271" y="1243925"/>
            <a:ext cx="20810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Google Drive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File Stream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Mega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Morpheus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Novell </a:t>
            </a: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Filr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 Desktop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Picasa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Webhard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Yandex Disk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4919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0048892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33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파일 전송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공유 프로그램을 통한 첨부파일 차단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지원 파일 전송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공유 프로그램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보호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(CAP)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“Cloud Services / Fire Sharing”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설정 항목에 파일 전송 및 공유 프로그램이 포함되어 있음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보호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(CAP) 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정책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 정책 만들기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57188" lvl="1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정책 대상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항목의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응용 프로그램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탭에서 파일 전송 및 공유 프로그램이 포함되어 있어서 차단 설정이 가능함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57188" lvl="1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uTorrent, FTP Command, TFTP, BitTorrent, Send Anywhere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등 다양한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파일 전송 및 파일공유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대해서 지원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하단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캡처화면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및 다음 페이지의 목록 확인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709AA4A2-1696-4A4D-A1C7-B3166F8F8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992B1431-BADF-3ADC-807E-0026650364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060848"/>
            <a:ext cx="7920000" cy="2583738"/>
          </a:xfrm>
          <a:prstGeom prst="rect">
            <a:avLst/>
          </a:prstGeom>
        </p:spPr>
      </p:pic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D99BBD1-964F-719D-2CD2-594FB42A70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691525"/>
            <a:ext cx="1800000" cy="1563504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BB40C655-40BC-0D21-FE29-2F020CB8BE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21" y="4673263"/>
            <a:ext cx="1800000" cy="160738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DE4C6BD-60A9-178F-F518-F6807344EA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792" y="4673263"/>
            <a:ext cx="1800000" cy="15963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4F6E6F-10CA-F904-4760-3A89BF6684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63" y="4641860"/>
            <a:ext cx="1800000" cy="160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20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341777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33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파일 전송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공유 프로그램을 통한 첨부파일 차단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지원 파일 전송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공유 프로그램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차단 지원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파일 전송 및 공유 프로그램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목록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(28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uTorrent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BitComet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Azureus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LimeWire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FTP Command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TFTP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BitTorrent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Pogoplug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Backup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Shareaza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Pruna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P2P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Sendspace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DameWare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DC++</a:t>
                      </a: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eMule</a:t>
                      </a:r>
                      <a:endParaRPr lang="en-US" altLang="ko-KR" sz="12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Evernote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F4931DEC-ED35-4893-8C93-02ADC3F84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535087-9235-5895-FCA9-D25CA21D0ECD}"/>
              </a:ext>
            </a:extLst>
          </p:cNvPr>
          <p:cNvSpPr txBox="1"/>
          <p:nvPr/>
        </p:nvSpPr>
        <p:spPr>
          <a:xfrm>
            <a:off x="4198271" y="1243925"/>
            <a:ext cx="238821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GitHub Client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hubiC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 err="1">
                <a:latin typeface="Arial" panose="020B0604020202020204" pitchFamily="34" charset="0"/>
                <a:cs typeface="Arial" panose="020B0604020202020204" pitchFamily="34" charset="0"/>
              </a:rPr>
              <a:t>Kazaa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Microsoft Teams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Morpheus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Nextjoy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Picasa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Remote Desktop Connection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Anywhere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SideSync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SimpleHelp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ko-KR" sz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echnician</a:t>
            </a:r>
            <a:endParaRPr lang="en-US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SmarTTY</a:t>
            </a:r>
            <a:endParaRPr lang="en-US" altLang="ko-KR" sz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SugarSync</a:t>
            </a:r>
          </a:p>
        </p:txBody>
      </p:sp>
    </p:spTree>
    <p:extLst>
      <p:ext uri="{BB962C8B-B14F-4D97-AF65-F5344CB8AC3E}">
        <p14:creationId xmlns:p14="http://schemas.microsoft.com/office/powerpoint/2010/main" val="22451650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936651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34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</a:rPr>
                        <a:t>공유폴더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네트워크 드라이브 차단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매체 제어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기능에서 네트워크 공유를 차단하거나 읽기 전용 허용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매체 제어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전체 권한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장치 유형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항목에서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네트워크 공유 항목 설정으로 네트워크 공유를 차단하거나 읽기 전용 허용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매체 제어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컴퓨터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컴퓨터 목록의 작업에서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권한 관리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메뉴를 선택후에 컴퓨터별 네트워크 공유를 차단 하거나 읽기 전용 허용이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719181B5-94A3-46F3-BD1A-A35769A6B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CC884F7-8FD5-7C2D-767B-216C3C9E895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152738"/>
            <a:ext cx="6208788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86413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2879390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34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</a:rPr>
                        <a:t>공유폴더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네트워크 드라이브 차단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보호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(CAP)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정책대상 기능으로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네트워크 공유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설정으로 보고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차단 및 보고가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보호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(CAP) 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정책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네트워크 공유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선택하면 정책 작업 설정에 따라 보고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차단 및 보고등이 가능하다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04D0CE10-77C2-4C54-AB05-DC3198806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2A73736-44ED-ABE7-0B55-0488A69D1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790" y="1700808"/>
            <a:ext cx="778612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1316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02879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35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첨부파일 차단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항목에 대해 특정 탐지 패턴에 대한 첨부파일 차단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파일형식별로 보고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보고 및 차단 등이 가능함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보호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(CAP)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콘텐츠 인식 정책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후에 사용자 정책 설정시에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정책 거부목록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파일형식으로 보고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차단 등이 가능함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003514BD-59E5-446F-AF12-CD5DFEC98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A1840412-67E7-0F04-1272-3C1C946CD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523714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671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509602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35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첨부파일 차단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항목에 대해 특정 탐지 패턴에 대한 첨부파일 차단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소스코드 별로 보고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보고 및 차단 등이 가능함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보호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(CAP)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콘텐츠 인식 정책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후에 사용자 정책 설정시에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정책 거부목록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소스코드로 보고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차단 등이 가능함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2C54E644-95E2-49EC-8DE5-BE409D708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760EA2B-73DA-8856-21AD-0AAD76173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72816"/>
            <a:ext cx="7920000" cy="278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873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540647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36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사용자 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그룹 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정책 별 예외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URL / App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적용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정책별로 적용할 사용자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그룹을 선택 가능하고 해당 정책에서 허용되거나 거부될 앱과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URL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설정이 가능함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보호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(CAP)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콘텐츠 인식 정책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 후에 사용자 정책 설정시에 정책별로 설정이 가능함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55600" marR="0" lvl="1" indent="-17303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정책별로 적용할 사용자와 그룹 선택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355600" marR="0" lvl="1" indent="-17303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정책별로 적용될 응용 프로그램의 설정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355600" marR="0" lvl="1" indent="-17303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정책 별로 차단될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허용될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의 설정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CB904A7B-8053-4AC9-BFA1-C202AEE4E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3E03989-1F81-B9FB-5DAE-E5D56597E21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154912"/>
            <a:ext cx="3960000" cy="332172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35D7A14-5E1C-6C41-4E03-7852F3D5E7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850" y="2256112"/>
            <a:ext cx="3960000" cy="405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0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895154"/>
              </p:ext>
            </p:extLst>
          </p:nvPr>
        </p:nvGraphicFramePr>
        <p:xfrm>
          <a:off x="5582" y="684150"/>
          <a:ext cx="9132200" cy="107031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기능 커스터마이징 가능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장치 유형별로 사용자 정의 알람을 설정하고 사용 가능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 매개 변수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장치 유형 및 알림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사용할 장치 디바이스 유형의 체크박스 선택 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 정의 알림 사용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 선택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447675" lvl="1" indent="-18415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 정의 알람은 해당 화면 하단의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만들기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버튼을 선택 후 템플릿을 생성하고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저장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]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버튼으로 생성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2D48800F-C876-411C-88A2-70B6BDCE6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807EB150-7D58-329D-A3DE-A1C82175B0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053" y="1863669"/>
            <a:ext cx="411389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7094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1172256"/>
              </p:ext>
            </p:extLst>
          </p:nvPr>
        </p:nvGraphicFramePr>
        <p:xfrm>
          <a:off x="5582" y="684150"/>
          <a:ext cx="9132200" cy="5805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37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예외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URL / App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에 대한 모든 첨부파일 허용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정책 허용 목록에서 예외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지정된 주소들에 대해서는 모든 제한에서 제외됨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정책에서 응용프로그램에서 선택되지 않은 프로그램에 대해서는 첨부파일이 허용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E0CBA38A-4C7A-4D4A-8006-FF6C1FBA0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B834829-5823-0FDD-8D7D-13651278C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56792"/>
            <a:ext cx="6840000" cy="11883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57F2126-EB85-43BE-B16D-0F0A8268C2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877" y="2860840"/>
            <a:ext cx="6063429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728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4613989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38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예외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URL / App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에 대한 특정 탐지 패턴 첨부파일 차단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예외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URL / APP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으로 설정된 경우 차단이 되지 않고 모두 허용 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3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3200" dirty="0">
                          <a:solidFill>
                            <a:schemeClr val="tx1"/>
                          </a:solidFill>
                        </a:rPr>
                        <a:t>예외 </a:t>
                      </a:r>
                      <a:r>
                        <a:rPr lang="en-US" altLang="ko-KR" sz="3200" dirty="0">
                          <a:solidFill>
                            <a:schemeClr val="tx1"/>
                          </a:solidFill>
                        </a:rPr>
                        <a:t>URL / APP</a:t>
                      </a:r>
                      <a:r>
                        <a:rPr lang="ko-KR" altLang="en-US" sz="3200" dirty="0">
                          <a:solidFill>
                            <a:schemeClr val="tx1"/>
                          </a:solidFill>
                        </a:rPr>
                        <a:t>으로 설정된 경우 차단이 되지 않고 모두 허용 됨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D2058FFC-8CA1-492D-8F7F-13B6D5537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008529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8828454"/>
              </p:ext>
            </p:extLst>
          </p:nvPr>
        </p:nvGraphicFramePr>
        <p:xfrm>
          <a:off x="5582" y="684150"/>
          <a:ext cx="9132200" cy="5805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39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이동식저장매체 통제 지원 범위 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쓰기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읽기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차단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이동식 저장장치 별로 통제 지원 범위 지원됨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대표적으로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USB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저장장치에 대해서는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레벨별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허용 설정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읽기 전용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쓰기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사용금지 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6E519D9C-C128-4514-8FD5-5F0966C73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3" name="그림 2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B0BB8228-8FFB-A46F-8B23-AEDF0C51C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00187"/>
            <a:ext cx="3525333" cy="2160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BB950BC-1D1C-662E-7BD9-F6F4A7B4FB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599" y="3727124"/>
            <a:ext cx="4490493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105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273479"/>
              </p:ext>
            </p:extLst>
          </p:nvPr>
        </p:nvGraphicFramePr>
        <p:xfrm>
          <a:off x="5582" y="684150"/>
          <a:ext cx="9132200" cy="58057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40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주변기기 통제 지원 범위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스마트폰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, Airdrop, iPad,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디지털카메라 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허용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충전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연결만 허용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차단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스마트폰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디지털카메라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사용허용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사용거부 설정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iPhone, iPad, iPod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는 사용허용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사용거부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사용거부 충전만 설정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Airdrop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관련 설정 기능 지원 안함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9" name="슬라이드 번호 개체 틀 1">
            <a:extLst>
              <a:ext uri="{FF2B5EF4-FFF2-40B4-BE49-F238E27FC236}">
                <a16:creationId xmlns:a16="http://schemas.microsoft.com/office/drawing/2014/main" id="{80991C79-2B3A-4EC3-94F6-9D16677B8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973F67B9-6E4B-6664-0E66-906739C9A9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00808"/>
            <a:ext cx="5162550" cy="714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5F9AFD0-4CA3-37F9-2B10-A7A2C29A95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775483"/>
            <a:ext cx="523875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502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9204058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41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사용자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그룹별 예외 기간 설정 및 자동 원복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사용자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그룹별 예외 기간 설정 및 자동 원복 지원 안함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특정 사용자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혹은 그룹에 대한 정책을 관리자가 특정 기간동안 제외하는 방법</a:t>
                      </a: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특정 기간을 예외 설정 위한 그룹으로 사용자를 이동하고 기간이 지나면 기존 그룹으로 다시 이동한다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2000" dirty="0">
                          <a:solidFill>
                            <a:schemeClr val="tx1"/>
                          </a:solidFill>
                        </a:rPr>
                        <a:t>으로는 가능하나 자동으로는 해당 기능을 지원하지는 않음</a:t>
                      </a:r>
                      <a:r>
                        <a:rPr lang="en-US" altLang="ko-KR" sz="20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6EC5771D-5AA4-482E-961E-3B2C5AB50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6461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587522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42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예외 정책에 대한 특정 탐지 패턴에 대한 파일 이동 차단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매체제어 정책에서는 예외 정책에 대한 특정 탐지 패턴으로 파일 이동 차단 지원하지 않음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0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지원 하지 않음</a:t>
                      </a:r>
                      <a:endParaRPr lang="en-US" altLang="ko-KR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7C97E76C-7D83-4CF9-806C-FCC62D9AD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6464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5478334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43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전체 문서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특정 탐지 패턴 문서에 대한 프린트 허용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차단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전체 문서의 프린터 출력에 대해서는 허용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차단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특정 탐지 패턴 문서에 대한 허용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차단은 지원하지 않음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매체 제어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전체 권한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로컬 프린터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네트워크 프린터에 대해서 차단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허용 설정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매체 제어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컴퓨터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컴퓨터 별로 로컬 프린터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네트워크 프린터에 대해서 차단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허용 설정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특정 탐지 패턴 문서에 대한 설정은 지원하지 않음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84CB7123-C695-4EB2-8FD2-FDD895B0D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0B55E6-F064-566E-0809-74A84146EC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53850"/>
            <a:ext cx="535830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224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833061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44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전체 문서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특정 탐지 패턴 문서에 대한 워터마크 설정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지원하지 않음 </a:t>
                      </a:r>
                      <a:endParaRPr lang="en-US" altLang="ko-KR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754AC904-31CE-459C-B58A-950D693C0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765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558729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45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특정 프린터만 사용할 수 있도록 지정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매체 제어에서 전체 권한을 프린터로 차단하고 특정 컴퓨터에서 프린터 사용 가능하도록 설정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매체 제어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전체 권한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로컬 프린터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네트워크 프린터에 대해서 차단 설정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매체 제어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컴퓨터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컴퓨터 목록에서 허용할 컴퓨터의 작업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권한 관리 선택 이후에 해당 컴퓨터에서 로컬 프린터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네트워크 프린터에 대해서 허용 설정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A54FC087-52D7-490E-9BC9-08061A6B2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6377442-9FC9-08A7-E062-F71E3391FE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26" y="1858930"/>
            <a:ext cx="562214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3346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5616734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46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Windows Print Screen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차단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윈도우의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Print Screen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차단 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보호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(CAP) 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정책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정책 설정할 때에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화면 인쇄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체크박스를 설정하면 윈도우의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Print Screen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차단 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DCF404EE-7F78-489F-A8EE-8DD0BEE3E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2B35E44-2E49-AD53-789D-260F91A69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850" y="1700808"/>
            <a:ext cx="8280000" cy="126684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8E5412C-9D4E-EDD1-8988-7047E451FB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463" y="3018484"/>
            <a:ext cx="5714774" cy="32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9208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666963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기능 커스터마이징 가능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클라이언트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설정 변경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에이전트 모드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알림 언어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정책 갱신 주기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로그간격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 크기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사본 크기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사본 보관 간격 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228600" indent="-228600" latinLnBrk="1">
                        <a:buFont typeface="+mj-lt"/>
                        <a:buAutoNum type="arabicPeriod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매체 제어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전체 설정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+mj-lt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13" name="슬라이드 번호 개체 틀 1">
            <a:extLst>
              <a:ext uri="{FF2B5EF4-FFF2-40B4-BE49-F238E27FC236}">
                <a16:creationId xmlns:a16="http://schemas.microsoft.com/office/drawing/2014/main" id="{686969EA-5619-4ACB-903F-95B43CE80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B974BF-10DB-636A-F19A-E761A15591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079" y="1556792"/>
            <a:ext cx="5871957" cy="4320000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0CB26B9-8AF1-5C00-D2EF-DDA0468BBC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795" y="1538764"/>
            <a:ext cx="2243644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9018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701678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47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캡쳐 프로세스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프로그램 차단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캡처 프로세스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프로그램 차단 기능 지원하지 않음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24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tx1"/>
                          </a:solidFill>
                        </a:rPr>
                        <a:t>지원 하지 않음</a:t>
                      </a:r>
                      <a:endParaRPr lang="en-US" altLang="ko-KR" sz="2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80A9E5A1-9905-479D-875E-FA95B2A99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393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801524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48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웹사이트 카테고리 별 차단 리스트 제공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지원하지 않음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지원하지 않음</a:t>
                      </a:r>
                      <a:endParaRPr lang="en-US" altLang="ko-KR" sz="28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2E915151-8F6B-49FB-A97A-5F72E8311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7705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940444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49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관리자 수동 차단 리스트 추가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(IP / URL)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URL, IP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 이용한 수동 차단 리스트 적용 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19B30EE9-1E7A-4175-9C6D-FEAB90A63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B5FD634-BA75-118A-FE71-512C8CBB36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9321"/>
            <a:ext cx="4373442" cy="25200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A06CCD4C-5B91-B7BA-9AF6-98EB052BC9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3802001"/>
            <a:ext cx="4373441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9470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754992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50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URL 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하위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URL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까지의 접속 차단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설정시에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*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이용하여 하위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까지 차단 설정 지원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거부목록 및 허용목록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거부목록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도메인 및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URL”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항목에서 설정하고 콘텐츠 인식 보호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(CAP)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선택하여서 하위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URL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까지 차단 설정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776350D-03C4-4175-8738-22A3E148F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9D3615F-D884-3139-C4A3-D0D86ADBA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85" y="1701008"/>
            <a:ext cx="5640765" cy="18000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71787A0-2BA3-929E-184C-71530B9803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85" y="3753056"/>
            <a:ext cx="3798456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5632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102320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51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통제 항목 별 허용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차단에 대한 행위 로그 저장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파일추적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매체 제어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허용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차단에 대한 행위 로그 저장 지원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보고 및 분석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 추적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매체 제어로 제어되는 허용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차단 내역 로그 저장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10F6EF12-54FF-4EA7-8410-76B2FE0E5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BCC445B-0FD4-BECC-5316-027752ABE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602167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166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123711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51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통제 항목 별 허용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차단에 대한 행위 로그 저장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인식보고 허용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차단에 대한 로그 저장 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보고 및 분석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보고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콘텐츠 인식보호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(CAP)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제어되는 허용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차단 내역 로그 저장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A4E2BD1C-2DCC-49BD-A2E2-55B587C7E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5BA79F84-E1BC-926D-40A4-044E314911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241013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0587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466460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52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통제 항목 별 허용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차단에 대한 원본 파일 저장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파일추적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매체 제어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허용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차단에 대한 사본 파일 저장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확인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보고 및 분석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 사본보관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매체 제어로 제어되는 허용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차단 내역 사본 파일 저장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항목별 작업 선택 후 원본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다운로드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하여서 확인 가능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34321456-24E1-438D-B2E3-B96DFBAD3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48606BF-67C7-4A36-2FB4-038F5F21B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7920000" cy="39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1134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928076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52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통제 항목 별 허용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차단에 대한 원본 파일 저장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인식보고 허용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차단에 대한 사본 파일 보관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확인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보고 및 분석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파일 사본 보관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콘텐츠 인식보호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(CAP)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 제어되는 허용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차단 내역 사본 파일 저장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항목별 작업 선택 후 원본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다운로드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하여서 확인 가능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34321456-24E1-438D-B2E3-B96DFBAD3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77</a:t>
            </a:fld>
            <a:endParaRPr lang="en-US" dirty="0"/>
          </a:p>
        </p:txBody>
      </p:sp>
      <p:pic>
        <p:nvPicPr>
          <p:cNvPr id="2" name="그림 1" descr="텍스트, 스크린샷, 컴퓨터, 실내이(가) 표시된 사진&#10;&#10;자동 생성된 설명">
            <a:extLst>
              <a:ext uri="{FF2B5EF4-FFF2-40B4-BE49-F238E27FC236}">
                <a16:creationId xmlns:a16="http://schemas.microsoft.com/office/drawing/2014/main" id="{50A406B0-D15F-11CB-DF24-8BA374D02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50" y="1868982"/>
            <a:ext cx="7920000" cy="430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706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4773388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53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통제 항목 별 로그 조회 편의성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통제 항목 별로 로그가 저장되고 있으며 각 메뉴에 필터기능으로 원하는 로그만 쉽게 확인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파일추적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보고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 작업 각 항목별로 필터 기능을 제공하여서 원하는 로그를 쉽게 확인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AC0903F8-1BEA-41D0-A3A2-F6A55A9E1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78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218012-A791-19E9-A001-D4E5E18DD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56792"/>
            <a:ext cx="7560000" cy="412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704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556899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53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통제 항목 별 로그 조회 편의성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통제 항목 별로 로그가 저장되고 있으며 각 메뉴에 필터기능으로 원하는 로그만 쉽게 확인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AC0903F8-1BEA-41D0-A3A2-F6A55A9E1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79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C7BE1F6-B757-DCE9-3FC6-57E244B3F7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76846"/>
            <a:ext cx="7560000" cy="4539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99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274514"/>
              </p:ext>
            </p:extLst>
          </p:nvPr>
        </p:nvGraphicFramePr>
        <p:xfrm>
          <a:off x="5582" y="684150"/>
          <a:ext cx="9132200" cy="5948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Windows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최신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(11 / 10 / 8 / 7) (1)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Windows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11,10,8,7, Vista, XP, Server 2003/2007/2012/2016/2019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 구성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클라이언트 소프트웨어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현재 지원하는 클라이언트를 다운 받을 수 있음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268288" marR="0" lvl="1" indent="-904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Windows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11,10,8,7, Vista, XP, Server 2003/2007/2012/2016/2019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지원 확인</a:t>
                      </a: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6A3B6DF0-F56B-47FE-82BF-163F43D66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3A2B9F7-D404-ECD0-83D1-71DCF0C0D9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64" y="1862551"/>
            <a:ext cx="7895971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4406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343227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53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통제 항목 별 로그 조회 편의성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통제 항목 별로 로그가 저장되고 있으며 각 메뉴에 필터기능으로 원하는 로그만 쉽게 확인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AC0903F8-1BEA-41D0-A3A2-F6A55A9E1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80</a:t>
            </a:fld>
            <a:endParaRPr lang="en-US"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74121896-E2DE-E772-2904-654013A39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77878"/>
            <a:ext cx="7560000" cy="455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5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034535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54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로그 및 알림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항목에 대한 로그조회 결과 출력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 항목에 대한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Excel,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PDF, CSV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파일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Export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하여서 결과 출력 지원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로그 항목별로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Excel, PDF, CSV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파일로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Export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 파일을 이용하여 결과 출력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D710FDD0-45C7-4D49-A631-D7D11ED30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81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0348725-6927-1D9E-3613-76618ADB3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628800"/>
            <a:ext cx="713983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20675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4359347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54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로그 및 알림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항목에 대한 로그조회 결과 출력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PDF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파일로 출력 가능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Export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PDF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타입의 로그로 출력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17054007-5EC8-47BF-ACB4-93E9521D6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82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C90D0A12-BD36-5B82-6D50-02AFD6F35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628800"/>
            <a:ext cx="7920000" cy="292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06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58465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>
                          <a:solidFill>
                            <a:schemeClr val="tx1"/>
                          </a:solidFill>
                          <a:latin typeface="+mn-ea"/>
                        </a:rPr>
                        <a:t>55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로그 및 알림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항목에 대한 관리자 메일 발송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주기설정 포함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경고 항목을 생성하고 관련 경고가 있을 때에 관리자에게 메일 발송 설정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주기설정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</a:rPr>
                        <a:t>지원안함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경고 항목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 경고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매체 제어 경고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 경고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EasyLock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경고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별로 관리자에게 이메일 발송 설정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각 항목별로 경고 메일을 받을 관리자 선택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628650" lvl="1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 구성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 설정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항목에서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이메일 서버 설정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이 되어 있을 경우에만 지원 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29219311-3CB3-43E3-B583-D695AEBB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83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2EE88D-0C3D-CFAA-A3B4-F46A75A63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50" y="1988840"/>
            <a:ext cx="7920000" cy="36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5579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327370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56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차단 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Alert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기능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(Slack,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메일 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제어에서 차단 발생시에 메일로 관리자에게 경고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Slack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지원하지 않음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매체 제어에서 차단 이벤트 발생시에 선택된 관리자에게 메일로 경고 지원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Slack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지원하지 않음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08B690E8-0966-4497-B356-F002D5EB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84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3DCC68-B007-373B-80DD-1A74C1FF3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44824"/>
            <a:ext cx="7920000" cy="394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0612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870511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56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차단 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Alert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기능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(Slack,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메일 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인식에서 차단 발생시에 메일로 관리자에게 경고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Slack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지원하지 않음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콘텐츠 인식에서 차단 이벤트 발생시에 선택된 관리자에게 메일로 경고 지원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Slack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지원하지 않음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08B690E8-0966-4497-B356-F002D5EB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85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014B1AA-9D64-27BB-3B23-7F1BC944C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50" y="1605358"/>
            <a:ext cx="7920000" cy="379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1323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7598287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57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승인 결재 시 부서별 </a:t>
                      </a:r>
                      <a:r>
                        <a:rPr lang="ko-KR" altLang="en-US" sz="1200" dirty="0" err="1">
                          <a:solidFill>
                            <a:schemeClr val="tx1"/>
                          </a:solidFill>
                          <a:latin typeface="+mn-ea"/>
                        </a:rPr>
                        <a:t>직책자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 자동 지정 및 추가 결재자 지정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해당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기능 지원하지 않음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해당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기능 지원하지 않음</a:t>
                      </a:r>
                    </a:p>
                    <a:p>
                      <a:pPr algn="ctr"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519EC25F-2877-4CE8-9849-262EE0B0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49264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263017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58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통제 항목 별 차단 시 승인 결재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해당</a:t>
                      </a:r>
                      <a:r>
                        <a:rPr lang="en-US" altLang="ko-KR" sz="28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2800" dirty="0">
                          <a:solidFill>
                            <a:schemeClr val="tx1"/>
                          </a:solidFill>
                        </a:rPr>
                        <a:t>기능 지원하지 않음</a:t>
                      </a:r>
                    </a:p>
                    <a:p>
                      <a:pPr algn="ctr" latinLnBrk="1"/>
                      <a:endParaRPr lang="en-US" altLang="ko-KR" sz="28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68A55DDD-298C-4803-B005-D4C77FF21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20790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368311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59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AD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연동을 통한 인사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DB 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인증 지원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Microsoft Active Directory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서비스 동기화 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Microsoft Active Directory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서비스 동기화 지원으로 사용자 그룹 및 사용자를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EPP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동기화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41D5C242-0C59-4B75-89A9-5C8A8C927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88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26E7E991-90A9-CDAE-33F0-E25F971853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9000"/>
            <a:ext cx="716697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2058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6160321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59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AD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연동을 통한 인사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DB 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인증 지원 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Azure Active Directory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서비스 동기화 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Azure Active Directory 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서비스 동기화 지원으로 사용자 그룹 및 사용자를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EPP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동기화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41D5C242-0C59-4B75-89A9-5C8A8C927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89</a:t>
            </a:fld>
            <a:endParaRPr 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79DB106E-237B-F49F-D9F4-9513B6A16BD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534806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9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6736531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214007877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Windows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최신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(11 / 10 / 8 / 7) (2)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Windows 11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 컴퓨터에 클라이언트 설치 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매체 제어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컴퓨터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해당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OS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지원 확인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1F189AE1-A3AD-4DFC-B980-687CF8E81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23A5A09-3738-2296-795E-305467B59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1724"/>
            <a:ext cx="7270667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172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4594241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60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사용자 로그인 편의성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클라이언트 설치하면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로그인으로 사용자 편의성 제공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Endpoint Protector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다운 받은 클라이언트를 설치하면 로그인이 따로 필요 없음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9DD1835C-7897-4663-A6E5-22A327A84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90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CD687CA-D267-AEB8-9365-22C3E1CA4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556792"/>
            <a:ext cx="589745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2822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2505988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61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로그 전송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에이전트 ↔ 서버 간 로그 전송 주기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목표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분 내외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매체 제어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전체 설정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“Endpoint protect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클라이언트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”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로그 간격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)”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최소 주기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분으로 설정 가능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67B6B041-1F22-41D5-B2A2-7C978C782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91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485432-F900-A787-DB91-95FD434A64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850" y="1844824"/>
            <a:ext cx="7920000" cy="267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195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684164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62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로그 전송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Syslog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및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Event log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전송 기능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(SIEM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또는 로그서버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171450" indent="-171450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장비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SIEM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연결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SIEM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서버 설정 가능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8" name="슬라이드 번호 개체 틀 1">
            <a:extLst>
              <a:ext uri="{FF2B5EF4-FFF2-40B4-BE49-F238E27FC236}">
                <a16:creationId xmlns:a16="http://schemas.microsoft.com/office/drawing/2014/main" id="{138155A3-EE47-4D64-A334-C519F2E7C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92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77F472-3C11-3120-624E-6B8BB66110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10529"/>
            <a:ext cx="5863627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3155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633889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63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관리자 보안 설정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 구성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 관리자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관리자 계정 정보 설정시에 다음의 보안 설정 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접근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IP   /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지원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- 2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차 인증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지원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로그인 실패 횟수 및 잠금 시간 설정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지원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E761C805-188F-458F-A006-1CD75C6D8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93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01C1077-05F5-94E4-9EEC-CA4313FCB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916832"/>
            <a:ext cx="6120000" cy="407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6065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635880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63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관리자 보안 설정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 구성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 설정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“Session Settings”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항목에서 설정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로그인 세션 타임 설정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(Max / Idle) /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지원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3C737F0-2C01-48A2-BFC8-9CF954E1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94</a:t>
            </a:fld>
            <a:endParaRPr 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0D4E492-9499-7012-7B22-6499DF2E59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556792"/>
            <a:ext cx="7920000" cy="334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7119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82635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63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관리자 보안 설정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 구성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관리자 그룹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관리자 그룹별 권한 확인 가능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-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관리자 계정 별 권한 분리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기능 별 권한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읽기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쓰기 등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) /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지원</a:t>
                      </a:r>
                      <a:b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관리자 계정의 그룹 설정으로 기능 별 권한 설정 가능 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3C737F0-2C01-48A2-BFC8-9CF954E1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95</a:t>
            </a:fld>
            <a:endParaRPr 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E2F87660-EAC3-613C-EB18-D515B82255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72816"/>
            <a:ext cx="691749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6137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616600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63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관리자 보안 설정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 구성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 보안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다음 로그인 때에 모든 관리자 암호 보안 적용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체크 박스를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패스워드 보안 설정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지원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 구성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 보안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”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다음 로그인 때에 모든 관리자 암호 보안 적용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＂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체크 박스를 선택하면 관리자의 암호에 대해서 복잡한 암호를 설정해야 한다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    -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암호 최소 길이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대문자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소문자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숫자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특수기호 반드시 포함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오름차순으로 연속되는 숫자 및 문자 사용 금지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3C737F0-2C01-48A2-BFC8-9CF954E1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96</a:t>
            </a:fld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A19AFF-9E01-A383-A03B-CAFF0678D8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132856"/>
            <a:ext cx="5686793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05121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43976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63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관리자 보안 설정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미지원 사항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-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관리자 계정 미사용 기간 및 자동 잠금 설정 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/ </a:t>
                      </a: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지원하지 않음</a:t>
                      </a:r>
                      <a:b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</a:b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B3C737F0-2C01-48A2-BFC8-9CF954E14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16924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469804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64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관리서버를 통한 에이전트 업데이트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/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패치 배포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시스템 구성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&gt;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클라이언트 업그레이드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“ 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메뉴에서 에이전트 업데이트 작업 가능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2E454724-FC66-4957-A624-57AC09F38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98</a:t>
            </a:fld>
            <a:endParaRPr lang="en-US" dirty="0"/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88BF6CB8-82A0-091E-BB74-73166C8BC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704" y="1376846"/>
            <a:ext cx="6622592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7644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 txBox="1">
            <a:spLocks/>
          </p:cNvSpPr>
          <p:nvPr/>
        </p:nvSpPr>
        <p:spPr>
          <a:xfrm>
            <a:off x="2627784" y="0"/>
            <a:ext cx="6336704" cy="69269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spcBef>
                <a:spcPct val="0"/>
              </a:spcBef>
              <a:buNone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맑은 고딕" panose="020B0503020000020004" pitchFamily="50" charset="-127"/>
                <a:cs typeface="+mj-cs"/>
              </a:defRPr>
            </a:lvl1pPr>
          </a:lstStyle>
          <a:p>
            <a:r>
              <a:rPr lang="ko-KR" altLang="en-US" sz="1800" b="1" dirty="0">
                <a:solidFill>
                  <a:srgbClr val="543358"/>
                </a:solidFill>
                <a:latin typeface="+mn-lt"/>
                <a:cs typeface="Helvetica" panose="020B0604020202020204" pitchFamily="34" charset="0"/>
              </a:rPr>
              <a:t>야놀자 프로젝트 기능요건사항 상세</a:t>
            </a:r>
          </a:p>
        </p:txBody>
      </p:sp>
      <p:graphicFrame>
        <p:nvGraphicFramePr>
          <p:cNvPr id="5" name="표 5">
            <a:extLst>
              <a:ext uri="{FF2B5EF4-FFF2-40B4-BE49-F238E27FC236}">
                <a16:creationId xmlns:a16="http://schemas.microsoft.com/office/drawing/2014/main" id="{008DE8DD-6493-459D-A556-57AE114FC0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5701588"/>
              </p:ext>
            </p:extLst>
          </p:nvPr>
        </p:nvGraphicFramePr>
        <p:xfrm>
          <a:off x="5582" y="684150"/>
          <a:ext cx="9132200" cy="56251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6522">
                  <a:extLst>
                    <a:ext uri="{9D8B030D-6E8A-4147-A177-3AD203B41FA5}">
                      <a16:colId xmlns:a16="http://schemas.microsoft.com/office/drawing/2014/main" val="1426465601"/>
                    </a:ext>
                  </a:extLst>
                </a:gridCol>
                <a:gridCol w="371504">
                  <a:extLst>
                    <a:ext uri="{9D8B030D-6E8A-4147-A177-3AD203B41FA5}">
                      <a16:colId xmlns:a16="http://schemas.microsoft.com/office/drawing/2014/main" val="922869439"/>
                    </a:ext>
                  </a:extLst>
                </a:gridCol>
                <a:gridCol w="8094174">
                  <a:extLst>
                    <a:ext uri="{9D8B030D-6E8A-4147-A177-3AD203B41FA5}">
                      <a16:colId xmlns:a16="http://schemas.microsoft.com/office/drawing/2014/main" val="6007185"/>
                    </a:ext>
                  </a:extLst>
                </a:gridCol>
              </a:tblGrid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>
                          <a:solidFill>
                            <a:schemeClr val="tx1"/>
                          </a:solidFill>
                        </a:rPr>
                        <a:t>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65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에이전트가 설치된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  <a:latin typeface="+mn-ea"/>
                        </a:rPr>
                        <a:t>에 파일 배포 및 실행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689817"/>
                  </a:ext>
                </a:extLst>
              </a:tr>
              <a:tr h="2766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에이전트가 설치된 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PC</a:t>
                      </a:r>
                      <a:r>
                        <a:rPr lang="ko-KR" altLang="en-US" sz="1200" dirty="0">
                          <a:solidFill>
                            <a:schemeClr val="tx1"/>
                          </a:solidFill>
                        </a:rPr>
                        <a:t>에 다른 파일 배포 및 실행은 지원하지 않음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42192"/>
                  </a:ext>
                </a:extLst>
              </a:tr>
              <a:tr h="507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solidFill>
                            <a:schemeClr val="tx1"/>
                          </a:solidFill>
                        </a:rPr>
                        <a:t>캡처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지원 하지 않음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latinLnBrk="1"/>
                      <a:endParaRPr lang="en-US" altLang="ko-KR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6079526"/>
                  </a:ext>
                </a:extLst>
              </a:tr>
            </a:tbl>
          </a:graphicData>
        </a:graphic>
      </p:graphicFrame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F083F86C-3491-41D5-BEC4-C5DF4F37D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167000" y="6442915"/>
            <a:ext cx="1433700" cy="365125"/>
          </a:xfrm>
        </p:spPr>
        <p:txBody>
          <a:bodyPr/>
          <a:lstStyle/>
          <a:p>
            <a:fld id="{105BF354-6BB1-448C-B59C-7B626D58C219}" type="slidenum">
              <a:rPr lang="en-US" smtClean="0"/>
              <a:pPr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547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23157</TotalTime>
  <Words>6365</Words>
  <Application>Microsoft Office PowerPoint</Application>
  <PresentationFormat>화면 슬라이드 쇼(4:3)</PresentationFormat>
  <Paragraphs>2134</Paragraphs>
  <Slides>100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100</vt:i4>
      </vt:variant>
    </vt:vector>
  </HeadingPairs>
  <TitlesOfParts>
    <vt:vector size="108" baseType="lpstr">
      <vt:lpstr>HY견고딕</vt:lpstr>
      <vt:lpstr>나눔고딕 ExtraBold</vt:lpstr>
      <vt:lpstr>맑은 고딕</vt:lpstr>
      <vt:lpstr>Arial</vt:lpstr>
      <vt:lpstr>Helvetica</vt:lpstr>
      <vt:lpstr>Verdana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권수일</dc:creator>
  <cp:lastModifiedBy>이동한</cp:lastModifiedBy>
  <cp:revision>673</cp:revision>
  <cp:lastPrinted>2022-04-26T07:55:45Z</cp:lastPrinted>
  <dcterms:created xsi:type="dcterms:W3CDTF">2013-04-25T06:04:54Z</dcterms:created>
  <dcterms:modified xsi:type="dcterms:W3CDTF">2022-12-09T08:06:57Z</dcterms:modified>
</cp:coreProperties>
</file>